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69" r:id="rId3"/>
    <p:sldId id="370" r:id="rId4"/>
    <p:sldId id="384" r:id="rId5"/>
    <p:sldId id="371" r:id="rId6"/>
    <p:sldId id="385" r:id="rId7"/>
    <p:sldId id="386" r:id="rId8"/>
    <p:sldId id="387" r:id="rId9"/>
    <p:sldId id="373" r:id="rId10"/>
    <p:sldId id="388" r:id="rId11"/>
    <p:sldId id="375" r:id="rId12"/>
    <p:sldId id="374" r:id="rId13"/>
    <p:sldId id="389" r:id="rId14"/>
    <p:sldId id="390" r:id="rId15"/>
    <p:sldId id="391" r:id="rId16"/>
    <p:sldId id="392" r:id="rId17"/>
    <p:sldId id="323" r:id="rId18"/>
  </p:sldIdLst>
  <p:sldSz cx="10693400" cy="7562850"/>
  <p:notesSz cx="10234613" cy="7099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0" autoAdjust="0"/>
    <p:restoredTop sz="94660"/>
  </p:normalViewPr>
  <p:slideViewPr>
    <p:cSldViewPr>
      <p:cViewPr varScale="1">
        <p:scale>
          <a:sx n="76" d="100"/>
          <a:sy n="76" d="100"/>
        </p:scale>
        <p:origin x="149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2" y="6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smtClean="0"/>
              <a:t>Verdensudvikling </a:t>
            </a:r>
            <a:r>
              <a:rPr lang="da-DK" dirty="0" smtClean="0"/>
              <a:t>mio. </a:t>
            </a:r>
            <a:r>
              <a:rPr lang="da-DK" dirty="0" smtClean="0"/>
              <a:t>M2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Ruller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'Ark1'!$B$2:$B$3</c:f>
              <c:numCache>
                <c:formatCode>General</c:formatCode>
                <c:ptCount val="2"/>
                <c:pt idx="0">
                  <c:v>297</c:v>
                </c:pt>
                <c:pt idx="1">
                  <c:v>258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Fliser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'Ark1'!$C$2:$C$3</c:f>
              <c:numCache>
                <c:formatCode>General</c:formatCode>
                <c:ptCount val="2"/>
                <c:pt idx="0">
                  <c:v>161</c:v>
                </c:pt>
                <c:pt idx="1">
                  <c:v>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'Ark1'!$D$2:$D$3</c:f>
              <c:numCache>
                <c:formatCode>General</c:formatCode>
                <c:ptCount val="2"/>
                <c:pt idx="0">
                  <c:v>458</c:v>
                </c:pt>
                <c:pt idx="1">
                  <c:v>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949448"/>
        <c:axId val="222949840"/>
      </c:lineChart>
      <c:catAx>
        <c:axId val="22294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49840"/>
        <c:crosses val="autoZero"/>
        <c:auto val="1"/>
        <c:lblAlgn val="ctr"/>
        <c:lblOffset val="100"/>
        <c:noMultiLvlLbl val="0"/>
      </c:catAx>
      <c:valAx>
        <c:axId val="22294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4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'Ark1'!$A$2:$A$7</c:f>
              <c:strCache>
                <c:ptCount val="6"/>
                <c:pt idx="0">
                  <c:v>Hospitality</c:v>
                </c:pt>
                <c:pt idx="1">
                  <c:v>Office</c:v>
                </c:pt>
                <c:pt idx="2">
                  <c:v>Healthcare</c:v>
                </c:pt>
                <c:pt idx="3">
                  <c:v>Public</c:v>
                </c:pt>
                <c:pt idx="4">
                  <c:v>Bolig</c:v>
                </c:pt>
                <c:pt idx="5">
                  <c:v>Øvrige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241</c:v>
                </c:pt>
                <c:pt idx="1">
                  <c:v>323</c:v>
                </c:pt>
                <c:pt idx="2">
                  <c:v>18</c:v>
                </c:pt>
                <c:pt idx="3">
                  <c:v>41</c:v>
                </c:pt>
                <c:pt idx="4">
                  <c:v>83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F786D-381F-4503-83C6-015B911F71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17F90-7C3F-4680-BA18-CE2B2E7167D5}">
      <dgm:prSet phldrT="[Tekst]"/>
      <dgm:spPr/>
      <dgm:t>
        <a:bodyPr/>
        <a:lstStyle/>
        <a:p>
          <a:r>
            <a:rPr lang="da-DK" dirty="0" smtClean="0"/>
            <a:t>Total markedet</a:t>
          </a:r>
          <a:endParaRPr lang="en-US" dirty="0"/>
        </a:p>
      </dgm:t>
    </dgm:pt>
    <dgm:pt modelId="{6F5AB163-D3C1-472E-B484-3DF448B3887B}" type="parTrans" cxnId="{89BC6B74-1B52-4BD2-BDA7-CCDE8696D443}">
      <dgm:prSet/>
      <dgm:spPr/>
      <dgm:t>
        <a:bodyPr/>
        <a:lstStyle/>
        <a:p>
          <a:endParaRPr lang="en-US"/>
        </a:p>
      </dgm:t>
    </dgm:pt>
    <dgm:pt modelId="{32DF4928-58E8-48F8-9183-CF65A8BC33C3}" type="sibTrans" cxnId="{89BC6B74-1B52-4BD2-BDA7-CCDE8696D443}">
      <dgm:prSet/>
      <dgm:spPr/>
      <dgm:t>
        <a:bodyPr/>
        <a:lstStyle/>
        <a:p>
          <a:endParaRPr lang="en-US"/>
        </a:p>
      </dgm:t>
    </dgm:pt>
    <dgm:pt modelId="{10E59BEA-05E6-4273-9E11-4173AED4239F}">
      <dgm:prSet phldrT="[Tekst]"/>
      <dgm:spPr/>
      <dgm:t>
        <a:bodyPr/>
        <a:lstStyle/>
        <a:p>
          <a:r>
            <a:rPr lang="da-DK" dirty="0" smtClean="0"/>
            <a:t>B2B - Kontrakt</a:t>
          </a:r>
          <a:endParaRPr lang="en-US" dirty="0"/>
        </a:p>
      </dgm:t>
    </dgm:pt>
    <dgm:pt modelId="{5423A97F-74B1-4AD3-BA46-BAED365902B3}" type="parTrans" cxnId="{E5BC8E8E-B1B3-4EBD-928A-9B71F2F32CC5}">
      <dgm:prSet/>
      <dgm:spPr/>
      <dgm:t>
        <a:bodyPr/>
        <a:lstStyle/>
        <a:p>
          <a:endParaRPr lang="en-US"/>
        </a:p>
      </dgm:t>
    </dgm:pt>
    <dgm:pt modelId="{12AAD8C3-C609-4340-92E6-1BB6BE5BBA5D}" type="sibTrans" cxnId="{E5BC8E8E-B1B3-4EBD-928A-9B71F2F32CC5}">
      <dgm:prSet/>
      <dgm:spPr/>
      <dgm:t>
        <a:bodyPr/>
        <a:lstStyle/>
        <a:p>
          <a:endParaRPr lang="en-US"/>
        </a:p>
      </dgm:t>
    </dgm:pt>
    <dgm:pt modelId="{A583D091-5A3D-420D-8FCD-F9DD0927B4CA}">
      <dgm:prSet phldrT="[Tekst]"/>
      <dgm:spPr/>
      <dgm:t>
        <a:bodyPr/>
        <a:lstStyle/>
        <a:p>
          <a:r>
            <a:rPr lang="da-DK" dirty="0" smtClean="0"/>
            <a:t>Tæpperuller</a:t>
          </a:r>
        </a:p>
        <a:p>
          <a:r>
            <a:rPr lang="da-DK" dirty="0" smtClean="0"/>
            <a:t>(55 %)</a:t>
          </a:r>
          <a:endParaRPr lang="en-US" dirty="0"/>
        </a:p>
      </dgm:t>
    </dgm:pt>
    <dgm:pt modelId="{4970EED1-E424-4F10-BB65-73C6807BE183}" type="parTrans" cxnId="{E73FC217-8B6F-4A14-A30F-4BFD28A55C68}">
      <dgm:prSet/>
      <dgm:spPr/>
      <dgm:t>
        <a:bodyPr/>
        <a:lstStyle/>
        <a:p>
          <a:endParaRPr lang="en-US"/>
        </a:p>
      </dgm:t>
    </dgm:pt>
    <dgm:pt modelId="{E8AC6BD5-774E-40C4-9EAB-FF5D2E8847A5}" type="sibTrans" cxnId="{E73FC217-8B6F-4A14-A30F-4BFD28A55C68}">
      <dgm:prSet/>
      <dgm:spPr/>
      <dgm:t>
        <a:bodyPr/>
        <a:lstStyle/>
        <a:p>
          <a:endParaRPr lang="en-US"/>
        </a:p>
      </dgm:t>
    </dgm:pt>
    <dgm:pt modelId="{B3CF90DC-BF3B-4899-A6A2-850D916C7B12}">
      <dgm:prSet phldrT="[Tekst]"/>
      <dgm:spPr/>
      <dgm:t>
        <a:bodyPr/>
        <a:lstStyle/>
        <a:p>
          <a:r>
            <a:rPr lang="da-DK" dirty="0" smtClean="0"/>
            <a:t>Tæppefliser</a:t>
          </a:r>
        </a:p>
        <a:p>
          <a:r>
            <a:rPr lang="da-DK" dirty="0" smtClean="0"/>
            <a:t>(45 %)</a:t>
          </a:r>
          <a:endParaRPr lang="en-US" dirty="0"/>
        </a:p>
      </dgm:t>
    </dgm:pt>
    <dgm:pt modelId="{B5E3CB7E-91B5-43BE-BE15-11A0AFE847E8}" type="parTrans" cxnId="{4F08AE92-5C56-4B4B-83C6-C46202868FAE}">
      <dgm:prSet/>
      <dgm:spPr/>
      <dgm:t>
        <a:bodyPr/>
        <a:lstStyle/>
        <a:p>
          <a:endParaRPr lang="en-US"/>
        </a:p>
      </dgm:t>
    </dgm:pt>
    <dgm:pt modelId="{6A9CA97C-A9ED-4ACF-8D14-217DEF02562F}" type="sibTrans" cxnId="{4F08AE92-5C56-4B4B-83C6-C46202868FAE}">
      <dgm:prSet/>
      <dgm:spPr/>
      <dgm:t>
        <a:bodyPr/>
        <a:lstStyle/>
        <a:p>
          <a:endParaRPr lang="en-US"/>
        </a:p>
      </dgm:t>
    </dgm:pt>
    <dgm:pt modelId="{D854CD36-C050-44D6-B169-1CAAEA6F1F40}">
      <dgm:prSet phldrT="[Tekst]"/>
      <dgm:spPr/>
      <dgm:t>
        <a:bodyPr/>
        <a:lstStyle/>
        <a:p>
          <a:r>
            <a:rPr lang="da-DK" dirty="0" smtClean="0"/>
            <a:t>B2C - Bolig</a:t>
          </a:r>
          <a:endParaRPr lang="en-US" dirty="0"/>
        </a:p>
      </dgm:t>
    </dgm:pt>
    <dgm:pt modelId="{DA7A7A6D-2412-41B2-BB1B-58538A27F6E9}" type="parTrans" cxnId="{FFB912AA-2E79-41E8-AF5D-296F6231977B}">
      <dgm:prSet/>
      <dgm:spPr/>
      <dgm:t>
        <a:bodyPr/>
        <a:lstStyle/>
        <a:p>
          <a:endParaRPr lang="en-US"/>
        </a:p>
      </dgm:t>
    </dgm:pt>
    <dgm:pt modelId="{F6849B98-BF0F-4F7D-A77D-01BF031034FA}" type="sibTrans" cxnId="{FFB912AA-2E79-41E8-AF5D-296F6231977B}">
      <dgm:prSet/>
      <dgm:spPr/>
      <dgm:t>
        <a:bodyPr/>
        <a:lstStyle/>
        <a:p>
          <a:endParaRPr lang="en-US"/>
        </a:p>
      </dgm:t>
    </dgm:pt>
    <dgm:pt modelId="{F4029B36-76D7-4DCB-BD76-35512171C8DD}" type="pres">
      <dgm:prSet presAssocID="{820F786D-381F-4503-83C6-015B911F71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4DFB9-4B8A-41B5-9396-8CD862E33ECF}" type="pres">
      <dgm:prSet presAssocID="{82517F90-7C3F-4680-BA18-CE2B2E7167D5}" presName="root1" presStyleCnt="0"/>
      <dgm:spPr/>
    </dgm:pt>
    <dgm:pt modelId="{FD7968D0-F48C-411E-BEFD-CE24567122DA}" type="pres">
      <dgm:prSet presAssocID="{82517F90-7C3F-4680-BA18-CE2B2E7167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22D57-ABE0-4F05-972C-5CD590EF3B83}" type="pres">
      <dgm:prSet presAssocID="{82517F90-7C3F-4680-BA18-CE2B2E7167D5}" presName="level2hierChild" presStyleCnt="0"/>
      <dgm:spPr/>
    </dgm:pt>
    <dgm:pt modelId="{BC1709A5-7785-4702-AABC-3125968FB254}" type="pres">
      <dgm:prSet presAssocID="{5423A97F-74B1-4AD3-BA46-BAED365902B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0903A3A-CD43-43FE-B5E5-87E8357EBAED}" type="pres">
      <dgm:prSet presAssocID="{5423A97F-74B1-4AD3-BA46-BAED365902B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7417A10-9121-4F05-BF25-BFF236FF3AA5}" type="pres">
      <dgm:prSet presAssocID="{10E59BEA-05E6-4273-9E11-4173AED4239F}" presName="root2" presStyleCnt="0"/>
      <dgm:spPr/>
    </dgm:pt>
    <dgm:pt modelId="{6E26F733-AF8D-4C32-B88C-0D8351741FD8}" type="pres">
      <dgm:prSet presAssocID="{10E59BEA-05E6-4273-9E11-4173AED4239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66CED-8201-4D93-8B56-EDE870B04737}" type="pres">
      <dgm:prSet presAssocID="{10E59BEA-05E6-4273-9E11-4173AED4239F}" presName="level3hierChild" presStyleCnt="0"/>
      <dgm:spPr/>
    </dgm:pt>
    <dgm:pt modelId="{06E8AED9-214A-4A15-96E9-A6E601244393}" type="pres">
      <dgm:prSet presAssocID="{4970EED1-E424-4F10-BB65-73C6807BE18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9AE8746-A12A-4BC7-8FDF-355A7D60AB4A}" type="pres">
      <dgm:prSet presAssocID="{4970EED1-E424-4F10-BB65-73C6807BE18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9D14904B-4B48-49DA-A39F-74C30255572A}" type="pres">
      <dgm:prSet presAssocID="{A583D091-5A3D-420D-8FCD-F9DD0927B4CA}" presName="root2" presStyleCnt="0"/>
      <dgm:spPr/>
    </dgm:pt>
    <dgm:pt modelId="{68E75585-1BF6-4B96-B112-D545A5B6D2BF}" type="pres">
      <dgm:prSet presAssocID="{A583D091-5A3D-420D-8FCD-F9DD0927B4C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CD631-005E-4041-8C80-2D7D64FCF3C0}" type="pres">
      <dgm:prSet presAssocID="{A583D091-5A3D-420D-8FCD-F9DD0927B4CA}" presName="level3hierChild" presStyleCnt="0"/>
      <dgm:spPr/>
    </dgm:pt>
    <dgm:pt modelId="{408F76F1-4F9B-4919-9A75-0C56E27E34E8}" type="pres">
      <dgm:prSet presAssocID="{B5E3CB7E-91B5-43BE-BE15-11A0AFE847E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C9B224C-345C-4890-8F3C-6AFEDAC8C3B2}" type="pres">
      <dgm:prSet presAssocID="{B5E3CB7E-91B5-43BE-BE15-11A0AFE847E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82D2B94-CB47-4F48-95E0-6002F24895C3}" type="pres">
      <dgm:prSet presAssocID="{B3CF90DC-BF3B-4899-A6A2-850D916C7B12}" presName="root2" presStyleCnt="0"/>
      <dgm:spPr/>
    </dgm:pt>
    <dgm:pt modelId="{114B0AD2-DB0A-48D5-A60F-A95A50B4B8F0}" type="pres">
      <dgm:prSet presAssocID="{B3CF90DC-BF3B-4899-A6A2-850D916C7B1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8296F-7EEA-4E27-8749-A8C14A6F5FB1}" type="pres">
      <dgm:prSet presAssocID="{B3CF90DC-BF3B-4899-A6A2-850D916C7B12}" presName="level3hierChild" presStyleCnt="0"/>
      <dgm:spPr/>
    </dgm:pt>
    <dgm:pt modelId="{2A64BFF3-2E8E-4746-8CF4-9A9FED124D6C}" type="pres">
      <dgm:prSet presAssocID="{DA7A7A6D-2412-41B2-BB1B-58538A27F6E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F258E55-74F5-4F14-8D56-70D6B5870535}" type="pres">
      <dgm:prSet presAssocID="{DA7A7A6D-2412-41B2-BB1B-58538A27F6E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73203A6-FBDC-493D-9349-545328B15699}" type="pres">
      <dgm:prSet presAssocID="{D854CD36-C050-44D6-B169-1CAAEA6F1F40}" presName="root2" presStyleCnt="0"/>
      <dgm:spPr/>
    </dgm:pt>
    <dgm:pt modelId="{D34DC96A-1C7A-407C-9E29-9BCDC1E3B5D9}" type="pres">
      <dgm:prSet presAssocID="{D854CD36-C050-44D6-B169-1CAAEA6F1F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6B4103-B6E0-473E-BD96-4B768AB8CEE3}" type="pres">
      <dgm:prSet presAssocID="{D854CD36-C050-44D6-B169-1CAAEA6F1F40}" presName="level3hierChild" presStyleCnt="0"/>
      <dgm:spPr/>
    </dgm:pt>
  </dgm:ptLst>
  <dgm:cxnLst>
    <dgm:cxn modelId="{E5BC8E8E-B1B3-4EBD-928A-9B71F2F32CC5}" srcId="{82517F90-7C3F-4680-BA18-CE2B2E7167D5}" destId="{10E59BEA-05E6-4273-9E11-4173AED4239F}" srcOrd="0" destOrd="0" parTransId="{5423A97F-74B1-4AD3-BA46-BAED365902B3}" sibTransId="{12AAD8C3-C609-4340-92E6-1BB6BE5BBA5D}"/>
    <dgm:cxn modelId="{DD363247-8F64-4A4E-A0F7-1E857E816B81}" type="presOf" srcId="{DA7A7A6D-2412-41B2-BB1B-58538A27F6E9}" destId="{2A64BFF3-2E8E-4746-8CF4-9A9FED124D6C}" srcOrd="0" destOrd="0" presId="urn:microsoft.com/office/officeart/2005/8/layout/hierarchy2"/>
    <dgm:cxn modelId="{DBDB2D79-4D63-408C-BAAD-DA29DB2ACC1E}" type="presOf" srcId="{4970EED1-E424-4F10-BB65-73C6807BE183}" destId="{99AE8746-A12A-4BC7-8FDF-355A7D60AB4A}" srcOrd="1" destOrd="0" presId="urn:microsoft.com/office/officeart/2005/8/layout/hierarchy2"/>
    <dgm:cxn modelId="{C04510C0-D8E1-4FE5-976E-3515E00F09D6}" type="presOf" srcId="{B5E3CB7E-91B5-43BE-BE15-11A0AFE847E8}" destId="{408F76F1-4F9B-4919-9A75-0C56E27E34E8}" srcOrd="0" destOrd="0" presId="urn:microsoft.com/office/officeart/2005/8/layout/hierarchy2"/>
    <dgm:cxn modelId="{E73FC217-8B6F-4A14-A30F-4BFD28A55C68}" srcId="{10E59BEA-05E6-4273-9E11-4173AED4239F}" destId="{A583D091-5A3D-420D-8FCD-F9DD0927B4CA}" srcOrd="0" destOrd="0" parTransId="{4970EED1-E424-4F10-BB65-73C6807BE183}" sibTransId="{E8AC6BD5-774E-40C4-9EAB-FF5D2E8847A5}"/>
    <dgm:cxn modelId="{F5368A0E-A089-4F95-A73F-30E787FC48B0}" type="presOf" srcId="{B5E3CB7E-91B5-43BE-BE15-11A0AFE847E8}" destId="{2C9B224C-345C-4890-8F3C-6AFEDAC8C3B2}" srcOrd="1" destOrd="0" presId="urn:microsoft.com/office/officeart/2005/8/layout/hierarchy2"/>
    <dgm:cxn modelId="{F7CAE81C-5123-4429-8BD9-12615D4AEBBB}" type="presOf" srcId="{82517F90-7C3F-4680-BA18-CE2B2E7167D5}" destId="{FD7968D0-F48C-411E-BEFD-CE24567122DA}" srcOrd="0" destOrd="0" presId="urn:microsoft.com/office/officeart/2005/8/layout/hierarchy2"/>
    <dgm:cxn modelId="{2789A383-86DC-42FB-A06D-EBD8DEA136BE}" type="presOf" srcId="{B3CF90DC-BF3B-4899-A6A2-850D916C7B12}" destId="{114B0AD2-DB0A-48D5-A60F-A95A50B4B8F0}" srcOrd="0" destOrd="0" presId="urn:microsoft.com/office/officeart/2005/8/layout/hierarchy2"/>
    <dgm:cxn modelId="{247520B2-1277-4623-83BA-626632C396DF}" type="presOf" srcId="{4970EED1-E424-4F10-BB65-73C6807BE183}" destId="{06E8AED9-214A-4A15-96E9-A6E601244393}" srcOrd="0" destOrd="0" presId="urn:microsoft.com/office/officeart/2005/8/layout/hierarchy2"/>
    <dgm:cxn modelId="{89BC6B74-1B52-4BD2-BDA7-CCDE8696D443}" srcId="{820F786D-381F-4503-83C6-015B911F7143}" destId="{82517F90-7C3F-4680-BA18-CE2B2E7167D5}" srcOrd="0" destOrd="0" parTransId="{6F5AB163-D3C1-472E-B484-3DF448B3887B}" sibTransId="{32DF4928-58E8-48F8-9183-CF65A8BC33C3}"/>
    <dgm:cxn modelId="{4F08AE92-5C56-4B4B-83C6-C46202868FAE}" srcId="{10E59BEA-05E6-4273-9E11-4173AED4239F}" destId="{B3CF90DC-BF3B-4899-A6A2-850D916C7B12}" srcOrd="1" destOrd="0" parTransId="{B5E3CB7E-91B5-43BE-BE15-11A0AFE847E8}" sibTransId="{6A9CA97C-A9ED-4ACF-8D14-217DEF02562F}"/>
    <dgm:cxn modelId="{FFB912AA-2E79-41E8-AF5D-296F6231977B}" srcId="{82517F90-7C3F-4680-BA18-CE2B2E7167D5}" destId="{D854CD36-C050-44D6-B169-1CAAEA6F1F40}" srcOrd="1" destOrd="0" parTransId="{DA7A7A6D-2412-41B2-BB1B-58538A27F6E9}" sibTransId="{F6849B98-BF0F-4F7D-A77D-01BF031034FA}"/>
    <dgm:cxn modelId="{A4BF126B-B7C1-4600-A71B-F66E4EDA8105}" type="presOf" srcId="{820F786D-381F-4503-83C6-015B911F7143}" destId="{F4029B36-76D7-4DCB-BD76-35512171C8DD}" srcOrd="0" destOrd="0" presId="urn:microsoft.com/office/officeart/2005/8/layout/hierarchy2"/>
    <dgm:cxn modelId="{64D4C7EA-5E40-4CB8-92F1-34575C90E7AC}" type="presOf" srcId="{5423A97F-74B1-4AD3-BA46-BAED365902B3}" destId="{BC1709A5-7785-4702-AABC-3125968FB254}" srcOrd="0" destOrd="0" presId="urn:microsoft.com/office/officeart/2005/8/layout/hierarchy2"/>
    <dgm:cxn modelId="{75A5A664-B1F0-4261-8610-99EE8E224243}" type="presOf" srcId="{5423A97F-74B1-4AD3-BA46-BAED365902B3}" destId="{60903A3A-CD43-43FE-B5E5-87E8357EBAED}" srcOrd="1" destOrd="0" presId="urn:microsoft.com/office/officeart/2005/8/layout/hierarchy2"/>
    <dgm:cxn modelId="{3A399F64-4B0C-4504-BBA7-9C796D9617F7}" type="presOf" srcId="{10E59BEA-05E6-4273-9E11-4173AED4239F}" destId="{6E26F733-AF8D-4C32-B88C-0D8351741FD8}" srcOrd="0" destOrd="0" presId="urn:microsoft.com/office/officeart/2005/8/layout/hierarchy2"/>
    <dgm:cxn modelId="{BCBCA431-B751-435C-9EBD-0B72B1DB9F34}" type="presOf" srcId="{A583D091-5A3D-420D-8FCD-F9DD0927B4CA}" destId="{68E75585-1BF6-4B96-B112-D545A5B6D2BF}" srcOrd="0" destOrd="0" presId="urn:microsoft.com/office/officeart/2005/8/layout/hierarchy2"/>
    <dgm:cxn modelId="{88F936AE-2F2B-4080-B8FE-312D5F9BB08C}" type="presOf" srcId="{D854CD36-C050-44D6-B169-1CAAEA6F1F40}" destId="{D34DC96A-1C7A-407C-9E29-9BCDC1E3B5D9}" srcOrd="0" destOrd="0" presId="urn:microsoft.com/office/officeart/2005/8/layout/hierarchy2"/>
    <dgm:cxn modelId="{FE32E957-FEC5-4675-9027-6EDFF91FE0CA}" type="presOf" srcId="{DA7A7A6D-2412-41B2-BB1B-58538A27F6E9}" destId="{0F258E55-74F5-4F14-8D56-70D6B5870535}" srcOrd="1" destOrd="0" presId="urn:microsoft.com/office/officeart/2005/8/layout/hierarchy2"/>
    <dgm:cxn modelId="{70D1C624-FFC9-404F-845E-367A8D058324}" type="presParOf" srcId="{F4029B36-76D7-4DCB-BD76-35512171C8DD}" destId="{F584DFB9-4B8A-41B5-9396-8CD862E33ECF}" srcOrd="0" destOrd="0" presId="urn:microsoft.com/office/officeart/2005/8/layout/hierarchy2"/>
    <dgm:cxn modelId="{BA2235F5-BFBD-498B-9FD1-57E5E54E6ADF}" type="presParOf" srcId="{F584DFB9-4B8A-41B5-9396-8CD862E33ECF}" destId="{FD7968D0-F48C-411E-BEFD-CE24567122DA}" srcOrd="0" destOrd="0" presId="urn:microsoft.com/office/officeart/2005/8/layout/hierarchy2"/>
    <dgm:cxn modelId="{93183222-30A9-4376-8154-A1E1CF3ECFBE}" type="presParOf" srcId="{F584DFB9-4B8A-41B5-9396-8CD862E33ECF}" destId="{7E022D57-ABE0-4F05-972C-5CD590EF3B83}" srcOrd="1" destOrd="0" presId="urn:microsoft.com/office/officeart/2005/8/layout/hierarchy2"/>
    <dgm:cxn modelId="{C4C334A5-5AF5-4BE2-8AB5-CFB3DB72F925}" type="presParOf" srcId="{7E022D57-ABE0-4F05-972C-5CD590EF3B83}" destId="{BC1709A5-7785-4702-AABC-3125968FB254}" srcOrd="0" destOrd="0" presId="urn:microsoft.com/office/officeart/2005/8/layout/hierarchy2"/>
    <dgm:cxn modelId="{8348F016-5ADD-4D17-A963-BEE74F0F5C21}" type="presParOf" srcId="{BC1709A5-7785-4702-AABC-3125968FB254}" destId="{60903A3A-CD43-43FE-B5E5-87E8357EBAED}" srcOrd="0" destOrd="0" presId="urn:microsoft.com/office/officeart/2005/8/layout/hierarchy2"/>
    <dgm:cxn modelId="{1BA24F6D-D8B7-4987-A4AD-DF1789805086}" type="presParOf" srcId="{7E022D57-ABE0-4F05-972C-5CD590EF3B83}" destId="{27417A10-9121-4F05-BF25-BFF236FF3AA5}" srcOrd="1" destOrd="0" presId="urn:microsoft.com/office/officeart/2005/8/layout/hierarchy2"/>
    <dgm:cxn modelId="{C54738B4-A947-48DB-8361-63F5FE65204B}" type="presParOf" srcId="{27417A10-9121-4F05-BF25-BFF236FF3AA5}" destId="{6E26F733-AF8D-4C32-B88C-0D8351741FD8}" srcOrd="0" destOrd="0" presId="urn:microsoft.com/office/officeart/2005/8/layout/hierarchy2"/>
    <dgm:cxn modelId="{73A186CD-A08C-4F4A-BDE1-8E00512859AB}" type="presParOf" srcId="{27417A10-9121-4F05-BF25-BFF236FF3AA5}" destId="{20C66CED-8201-4D93-8B56-EDE870B04737}" srcOrd="1" destOrd="0" presId="urn:microsoft.com/office/officeart/2005/8/layout/hierarchy2"/>
    <dgm:cxn modelId="{D412CCDB-FCCB-4F0F-BE2C-11AA9468FD96}" type="presParOf" srcId="{20C66CED-8201-4D93-8B56-EDE870B04737}" destId="{06E8AED9-214A-4A15-96E9-A6E601244393}" srcOrd="0" destOrd="0" presId="urn:microsoft.com/office/officeart/2005/8/layout/hierarchy2"/>
    <dgm:cxn modelId="{773762C6-AB4F-4DBC-B7D6-872560DAB380}" type="presParOf" srcId="{06E8AED9-214A-4A15-96E9-A6E601244393}" destId="{99AE8746-A12A-4BC7-8FDF-355A7D60AB4A}" srcOrd="0" destOrd="0" presId="urn:microsoft.com/office/officeart/2005/8/layout/hierarchy2"/>
    <dgm:cxn modelId="{211F93D6-6A2C-486D-8128-8C1DED21C2B2}" type="presParOf" srcId="{20C66CED-8201-4D93-8B56-EDE870B04737}" destId="{9D14904B-4B48-49DA-A39F-74C30255572A}" srcOrd="1" destOrd="0" presId="urn:microsoft.com/office/officeart/2005/8/layout/hierarchy2"/>
    <dgm:cxn modelId="{A3FCA782-43FA-46E0-AAF8-AFD52B17800D}" type="presParOf" srcId="{9D14904B-4B48-49DA-A39F-74C30255572A}" destId="{68E75585-1BF6-4B96-B112-D545A5B6D2BF}" srcOrd="0" destOrd="0" presId="urn:microsoft.com/office/officeart/2005/8/layout/hierarchy2"/>
    <dgm:cxn modelId="{BC404FA4-0FB4-4F83-AA52-AC595C608596}" type="presParOf" srcId="{9D14904B-4B48-49DA-A39F-74C30255572A}" destId="{177CD631-005E-4041-8C80-2D7D64FCF3C0}" srcOrd="1" destOrd="0" presId="urn:microsoft.com/office/officeart/2005/8/layout/hierarchy2"/>
    <dgm:cxn modelId="{F30E1E12-915B-4BF1-90D7-AC9A1EC095C9}" type="presParOf" srcId="{20C66CED-8201-4D93-8B56-EDE870B04737}" destId="{408F76F1-4F9B-4919-9A75-0C56E27E34E8}" srcOrd="2" destOrd="0" presId="urn:microsoft.com/office/officeart/2005/8/layout/hierarchy2"/>
    <dgm:cxn modelId="{FCB9A68F-DEC4-430A-9A93-F02A798E642D}" type="presParOf" srcId="{408F76F1-4F9B-4919-9A75-0C56E27E34E8}" destId="{2C9B224C-345C-4890-8F3C-6AFEDAC8C3B2}" srcOrd="0" destOrd="0" presId="urn:microsoft.com/office/officeart/2005/8/layout/hierarchy2"/>
    <dgm:cxn modelId="{3560FA63-320E-4AFE-8D4D-DFE615636310}" type="presParOf" srcId="{20C66CED-8201-4D93-8B56-EDE870B04737}" destId="{982D2B94-CB47-4F48-95E0-6002F24895C3}" srcOrd="3" destOrd="0" presId="urn:microsoft.com/office/officeart/2005/8/layout/hierarchy2"/>
    <dgm:cxn modelId="{EC234A72-2015-48C7-9936-ECCE85E2DD9C}" type="presParOf" srcId="{982D2B94-CB47-4F48-95E0-6002F24895C3}" destId="{114B0AD2-DB0A-48D5-A60F-A95A50B4B8F0}" srcOrd="0" destOrd="0" presId="urn:microsoft.com/office/officeart/2005/8/layout/hierarchy2"/>
    <dgm:cxn modelId="{99D73B00-FE6A-47ED-9723-1C882E3183A6}" type="presParOf" srcId="{982D2B94-CB47-4F48-95E0-6002F24895C3}" destId="{7138296F-7EEA-4E27-8749-A8C14A6F5FB1}" srcOrd="1" destOrd="0" presId="urn:microsoft.com/office/officeart/2005/8/layout/hierarchy2"/>
    <dgm:cxn modelId="{7040E755-9D2B-4128-8923-7EE2C46750EC}" type="presParOf" srcId="{7E022D57-ABE0-4F05-972C-5CD590EF3B83}" destId="{2A64BFF3-2E8E-4746-8CF4-9A9FED124D6C}" srcOrd="2" destOrd="0" presId="urn:microsoft.com/office/officeart/2005/8/layout/hierarchy2"/>
    <dgm:cxn modelId="{2CC175C8-7CAA-420D-80C0-4BF7A2C7AAF0}" type="presParOf" srcId="{2A64BFF3-2E8E-4746-8CF4-9A9FED124D6C}" destId="{0F258E55-74F5-4F14-8D56-70D6B5870535}" srcOrd="0" destOrd="0" presId="urn:microsoft.com/office/officeart/2005/8/layout/hierarchy2"/>
    <dgm:cxn modelId="{804FF711-7181-4997-8012-A7C30B4E787D}" type="presParOf" srcId="{7E022D57-ABE0-4F05-972C-5CD590EF3B83}" destId="{D73203A6-FBDC-493D-9349-545328B15699}" srcOrd="3" destOrd="0" presId="urn:microsoft.com/office/officeart/2005/8/layout/hierarchy2"/>
    <dgm:cxn modelId="{C6369113-4A0A-4D13-A9EC-0182CC0006FD}" type="presParOf" srcId="{D73203A6-FBDC-493D-9349-545328B15699}" destId="{D34DC96A-1C7A-407C-9E29-9BCDC1E3B5D9}" srcOrd="0" destOrd="0" presId="urn:microsoft.com/office/officeart/2005/8/layout/hierarchy2"/>
    <dgm:cxn modelId="{DB94BFEB-3F4A-4CB1-9C1F-D8C7FB5FE840}" type="presParOf" srcId="{D73203A6-FBDC-493D-9349-545328B15699}" destId="{956B4103-B6E0-473E-BD96-4B768AB8CE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B7D8A-88BE-4606-A463-4C9B12E33BF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FC959-E88F-4271-8F30-19E14271A723}">
      <dgm:prSet phldrT="[Tekst]"/>
      <dgm:spPr/>
      <dgm:t>
        <a:bodyPr/>
        <a:lstStyle/>
        <a:p>
          <a:r>
            <a:rPr lang="da-DK" dirty="0" smtClean="0"/>
            <a:t>Hjemmemarked</a:t>
          </a:r>
          <a:endParaRPr lang="en-US" dirty="0"/>
        </a:p>
      </dgm:t>
    </dgm:pt>
    <dgm:pt modelId="{EE658B6B-42FD-412C-ACFC-CAF1631ED342}" type="parTrans" cxnId="{ABB92CFB-53E8-4E97-982D-5D9A28E4DF69}">
      <dgm:prSet/>
      <dgm:spPr/>
      <dgm:t>
        <a:bodyPr/>
        <a:lstStyle/>
        <a:p>
          <a:endParaRPr lang="en-US"/>
        </a:p>
      </dgm:t>
    </dgm:pt>
    <dgm:pt modelId="{3E2C3DC0-F6F2-4231-8E70-B489B49FF226}" type="sibTrans" cxnId="{ABB92CFB-53E8-4E97-982D-5D9A28E4DF69}">
      <dgm:prSet/>
      <dgm:spPr/>
      <dgm:t>
        <a:bodyPr/>
        <a:lstStyle/>
        <a:p>
          <a:endParaRPr lang="en-US"/>
        </a:p>
      </dgm:t>
    </dgm:pt>
    <dgm:pt modelId="{462CB57C-FBD5-43C5-AB21-5B8640BC6A0E}">
      <dgm:prSet phldrT="[Tekst]"/>
      <dgm:spPr/>
      <dgm:t>
        <a:bodyPr/>
        <a:lstStyle/>
        <a:p>
          <a:r>
            <a:rPr lang="da-DK" dirty="0" smtClean="0"/>
            <a:t>DK</a:t>
          </a:r>
          <a:endParaRPr lang="en-US" dirty="0"/>
        </a:p>
      </dgm:t>
    </dgm:pt>
    <dgm:pt modelId="{47DEC919-E417-4D0F-A9D8-DD115AB260E4}" type="parTrans" cxnId="{1E3EA46B-C076-4A69-B895-7082DB92F2F4}">
      <dgm:prSet/>
      <dgm:spPr/>
      <dgm:t>
        <a:bodyPr/>
        <a:lstStyle/>
        <a:p>
          <a:endParaRPr lang="en-US"/>
        </a:p>
      </dgm:t>
    </dgm:pt>
    <dgm:pt modelId="{EAF00C05-C456-4972-943E-7A7F84E40A1C}" type="sibTrans" cxnId="{1E3EA46B-C076-4A69-B895-7082DB92F2F4}">
      <dgm:prSet/>
      <dgm:spPr/>
      <dgm:t>
        <a:bodyPr/>
        <a:lstStyle/>
        <a:p>
          <a:endParaRPr lang="en-US"/>
        </a:p>
      </dgm:t>
    </dgm:pt>
    <dgm:pt modelId="{EE782808-162E-4ED6-AB51-2690A0BDB858}">
      <dgm:prSet phldrT="[Tekst]"/>
      <dgm:spPr/>
      <dgm:t>
        <a:bodyPr/>
        <a:lstStyle/>
        <a:p>
          <a:r>
            <a:rPr lang="da-DK" dirty="0" smtClean="0"/>
            <a:t>Nabomarkeder</a:t>
          </a:r>
          <a:endParaRPr lang="en-US" dirty="0"/>
        </a:p>
      </dgm:t>
    </dgm:pt>
    <dgm:pt modelId="{3888FEE7-DB03-48CE-BD9A-8FB3ACEA72F2}" type="parTrans" cxnId="{5EEE11CA-565E-4862-9790-7A9EBA0012D1}">
      <dgm:prSet/>
      <dgm:spPr/>
      <dgm:t>
        <a:bodyPr/>
        <a:lstStyle/>
        <a:p>
          <a:endParaRPr lang="en-US"/>
        </a:p>
      </dgm:t>
    </dgm:pt>
    <dgm:pt modelId="{DD60BF48-4282-41C6-9A57-389E5BDDC13E}" type="sibTrans" cxnId="{5EEE11CA-565E-4862-9790-7A9EBA0012D1}">
      <dgm:prSet/>
      <dgm:spPr/>
      <dgm:t>
        <a:bodyPr/>
        <a:lstStyle/>
        <a:p>
          <a:endParaRPr lang="en-US"/>
        </a:p>
      </dgm:t>
    </dgm:pt>
    <dgm:pt modelId="{3BE22247-D514-46AF-BEE8-4B774B625687}">
      <dgm:prSet phldrT="[Tekst]"/>
      <dgm:spPr/>
      <dgm:t>
        <a:bodyPr/>
        <a:lstStyle/>
        <a:p>
          <a:r>
            <a:rPr lang="da-DK" dirty="0" smtClean="0"/>
            <a:t>SE</a:t>
          </a:r>
          <a:endParaRPr lang="en-US" dirty="0"/>
        </a:p>
      </dgm:t>
    </dgm:pt>
    <dgm:pt modelId="{28CF5995-1FB0-4F0F-B6A2-53038B66221A}" type="parTrans" cxnId="{DE5C163E-5D28-4624-9E06-365DD29096D8}">
      <dgm:prSet/>
      <dgm:spPr/>
      <dgm:t>
        <a:bodyPr/>
        <a:lstStyle/>
        <a:p>
          <a:endParaRPr lang="en-US"/>
        </a:p>
      </dgm:t>
    </dgm:pt>
    <dgm:pt modelId="{21C5F1B7-BC94-42DD-B475-1DC2C45E8879}" type="sibTrans" cxnId="{DE5C163E-5D28-4624-9E06-365DD29096D8}">
      <dgm:prSet/>
      <dgm:spPr/>
      <dgm:t>
        <a:bodyPr/>
        <a:lstStyle/>
        <a:p>
          <a:endParaRPr lang="en-US"/>
        </a:p>
      </dgm:t>
    </dgm:pt>
    <dgm:pt modelId="{31F7D170-89AF-44B6-8F4D-F5CE3E1EB943}">
      <dgm:prSet phldrT="[Tekst]"/>
      <dgm:spPr/>
      <dgm:t>
        <a:bodyPr/>
        <a:lstStyle/>
        <a:p>
          <a:r>
            <a:rPr lang="da-DK" dirty="0" smtClean="0"/>
            <a:t>Fjernmarkeder</a:t>
          </a:r>
          <a:endParaRPr lang="en-US" dirty="0"/>
        </a:p>
      </dgm:t>
    </dgm:pt>
    <dgm:pt modelId="{B14B3995-CFA8-45F6-A796-87CBD1F79462}" type="parTrans" cxnId="{D433CAC5-6B5E-4A71-A546-5812DC35AF9B}">
      <dgm:prSet/>
      <dgm:spPr/>
      <dgm:t>
        <a:bodyPr/>
        <a:lstStyle/>
        <a:p>
          <a:endParaRPr lang="en-US"/>
        </a:p>
      </dgm:t>
    </dgm:pt>
    <dgm:pt modelId="{9388AA76-A3AA-4AAC-8143-BA0235D9CD36}" type="sibTrans" cxnId="{D433CAC5-6B5E-4A71-A546-5812DC35AF9B}">
      <dgm:prSet/>
      <dgm:spPr/>
      <dgm:t>
        <a:bodyPr/>
        <a:lstStyle/>
        <a:p>
          <a:endParaRPr lang="en-US"/>
        </a:p>
      </dgm:t>
    </dgm:pt>
    <dgm:pt modelId="{4483A5CE-1BE3-42C2-9584-1D5EA7835536}">
      <dgm:prSet phldrT="[Tekst]" custT="1"/>
      <dgm:spPr/>
      <dgm:t>
        <a:bodyPr/>
        <a:lstStyle/>
        <a:p>
          <a:r>
            <a:rPr lang="da-DK" sz="1300" dirty="0" smtClean="0"/>
            <a:t>MEA</a:t>
          </a:r>
          <a:endParaRPr lang="en-US" sz="1300" dirty="0"/>
        </a:p>
      </dgm:t>
    </dgm:pt>
    <dgm:pt modelId="{F4F4D543-2C04-4CE1-8A74-9C61006082E7}" type="parTrans" cxnId="{76853284-724E-4BCA-9DAE-28B0938382A5}">
      <dgm:prSet/>
      <dgm:spPr/>
      <dgm:t>
        <a:bodyPr/>
        <a:lstStyle/>
        <a:p>
          <a:endParaRPr lang="en-US"/>
        </a:p>
      </dgm:t>
    </dgm:pt>
    <dgm:pt modelId="{703D7E52-3819-4C44-A60F-A996B79BC943}" type="sibTrans" cxnId="{76853284-724E-4BCA-9DAE-28B0938382A5}">
      <dgm:prSet/>
      <dgm:spPr/>
      <dgm:t>
        <a:bodyPr/>
        <a:lstStyle/>
        <a:p>
          <a:endParaRPr lang="en-US"/>
        </a:p>
      </dgm:t>
    </dgm:pt>
    <dgm:pt modelId="{7A2F5719-538F-44D4-9D79-CCDA3CB964FC}">
      <dgm:prSet phldrT="[Tekst]"/>
      <dgm:spPr/>
      <dgm:t>
        <a:bodyPr/>
        <a:lstStyle/>
        <a:p>
          <a:r>
            <a:rPr lang="da-DK" dirty="0" smtClean="0"/>
            <a:t>NO</a:t>
          </a:r>
          <a:endParaRPr lang="en-US" dirty="0"/>
        </a:p>
      </dgm:t>
    </dgm:pt>
    <dgm:pt modelId="{78C4D5C4-61B5-4EA1-AB3C-0C0EF3FEFCA5}" type="parTrans" cxnId="{7FC7E02D-DF67-475C-9F19-1A618DD14C14}">
      <dgm:prSet/>
      <dgm:spPr/>
      <dgm:t>
        <a:bodyPr/>
        <a:lstStyle/>
        <a:p>
          <a:endParaRPr lang="en-US"/>
        </a:p>
      </dgm:t>
    </dgm:pt>
    <dgm:pt modelId="{1ECCD6FA-E7FE-459E-8AF8-B050C0374831}" type="sibTrans" cxnId="{7FC7E02D-DF67-475C-9F19-1A618DD14C14}">
      <dgm:prSet/>
      <dgm:spPr/>
      <dgm:t>
        <a:bodyPr/>
        <a:lstStyle/>
        <a:p>
          <a:endParaRPr lang="en-US"/>
        </a:p>
      </dgm:t>
    </dgm:pt>
    <dgm:pt modelId="{024AEAC2-BC96-493F-AFFF-D3B7F749CF18}">
      <dgm:prSet phldrT="[Tekst]"/>
      <dgm:spPr/>
      <dgm:t>
        <a:bodyPr/>
        <a:lstStyle/>
        <a:p>
          <a:r>
            <a:rPr lang="da-DK" dirty="0" smtClean="0"/>
            <a:t>DE</a:t>
          </a:r>
          <a:endParaRPr lang="en-US" dirty="0"/>
        </a:p>
      </dgm:t>
    </dgm:pt>
    <dgm:pt modelId="{1D33DC2D-E0F4-410A-AD40-3F5059F790E4}" type="parTrans" cxnId="{1225D351-F51E-4F56-A554-62EE0B0330C7}">
      <dgm:prSet/>
      <dgm:spPr/>
      <dgm:t>
        <a:bodyPr/>
        <a:lstStyle/>
        <a:p>
          <a:endParaRPr lang="en-US"/>
        </a:p>
      </dgm:t>
    </dgm:pt>
    <dgm:pt modelId="{F6FA78EC-0BD2-41F0-B072-B7E0FC45A559}" type="sibTrans" cxnId="{1225D351-F51E-4F56-A554-62EE0B0330C7}">
      <dgm:prSet/>
      <dgm:spPr/>
      <dgm:t>
        <a:bodyPr/>
        <a:lstStyle/>
        <a:p>
          <a:endParaRPr lang="en-US"/>
        </a:p>
      </dgm:t>
    </dgm:pt>
    <dgm:pt modelId="{A8941E9D-0A99-477F-B19A-CDA63C5604BD}">
      <dgm:prSet phldrT="[Tekst]"/>
      <dgm:spPr/>
      <dgm:t>
        <a:bodyPr/>
        <a:lstStyle/>
        <a:p>
          <a:r>
            <a:rPr lang="da-DK" dirty="0" smtClean="0"/>
            <a:t>UK</a:t>
          </a:r>
          <a:endParaRPr lang="en-US" dirty="0"/>
        </a:p>
      </dgm:t>
    </dgm:pt>
    <dgm:pt modelId="{B5A71CD3-2D02-4AA4-93D0-5B6850191A6D}" type="parTrans" cxnId="{418B691F-EDC8-4FA5-AAE8-B4FCA4E44BF4}">
      <dgm:prSet/>
      <dgm:spPr/>
      <dgm:t>
        <a:bodyPr/>
        <a:lstStyle/>
        <a:p>
          <a:endParaRPr lang="en-US"/>
        </a:p>
      </dgm:t>
    </dgm:pt>
    <dgm:pt modelId="{404B6278-F008-43AE-BD52-2D3DCE96CDEA}" type="sibTrans" cxnId="{418B691F-EDC8-4FA5-AAE8-B4FCA4E44BF4}">
      <dgm:prSet/>
      <dgm:spPr/>
      <dgm:t>
        <a:bodyPr/>
        <a:lstStyle/>
        <a:p>
          <a:endParaRPr lang="en-US"/>
        </a:p>
      </dgm:t>
    </dgm:pt>
    <dgm:pt modelId="{D47580B6-85B1-4E05-96C8-40655F46C64C}">
      <dgm:prSet phldrT="[Tekst]"/>
      <dgm:spPr/>
      <dgm:t>
        <a:bodyPr/>
        <a:lstStyle/>
        <a:p>
          <a:r>
            <a:rPr lang="da-DK" dirty="0" smtClean="0"/>
            <a:t>FR</a:t>
          </a:r>
          <a:endParaRPr lang="en-US" dirty="0"/>
        </a:p>
      </dgm:t>
    </dgm:pt>
    <dgm:pt modelId="{245244D2-7D3E-4EFD-8C70-334A22624D2F}" type="parTrans" cxnId="{55CA73D3-0589-4A53-899C-D4860D0E30AE}">
      <dgm:prSet/>
      <dgm:spPr/>
      <dgm:t>
        <a:bodyPr/>
        <a:lstStyle/>
        <a:p>
          <a:endParaRPr lang="en-US"/>
        </a:p>
      </dgm:t>
    </dgm:pt>
    <dgm:pt modelId="{5843DD3E-E051-4822-B0C8-EF493F95F999}" type="sibTrans" cxnId="{55CA73D3-0589-4A53-899C-D4860D0E30AE}">
      <dgm:prSet/>
      <dgm:spPr/>
      <dgm:t>
        <a:bodyPr/>
        <a:lstStyle/>
        <a:p>
          <a:endParaRPr lang="en-US"/>
        </a:p>
      </dgm:t>
    </dgm:pt>
    <dgm:pt modelId="{72972680-7ED6-43AC-9190-C89AC5FF6DBE}">
      <dgm:prSet phldrT="[Tekst]" custT="1"/>
      <dgm:spPr/>
      <dgm:t>
        <a:bodyPr/>
        <a:lstStyle/>
        <a:p>
          <a:r>
            <a:rPr lang="da-DK" sz="1300" dirty="0" smtClean="0"/>
            <a:t>ASIA</a:t>
          </a:r>
          <a:endParaRPr lang="en-US" sz="1300" dirty="0"/>
        </a:p>
      </dgm:t>
    </dgm:pt>
    <dgm:pt modelId="{C2585CE3-A5BB-4542-9180-26B92DE1E114}" type="parTrans" cxnId="{5C84763B-BAC3-40A7-A1E0-494C9020A671}">
      <dgm:prSet/>
      <dgm:spPr/>
      <dgm:t>
        <a:bodyPr/>
        <a:lstStyle/>
        <a:p>
          <a:endParaRPr lang="en-US"/>
        </a:p>
      </dgm:t>
    </dgm:pt>
    <dgm:pt modelId="{7214E0BF-5035-4B1D-96BF-F1E6B365E859}" type="sibTrans" cxnId="{5C84763B-BAC3-40A7-A1E0-494C9020A671}">
      <dgm:prSet/>
      <dgm:spPr/>
      <dgm:t>
        <a:bodyPr/>
        <a:lstStyle/>
        <a:p>
          <a:endParaRPr lang="en-US"/>
        </a:p>
      </dgm:t>
    </dgm:pt>
    <dgm:pt modelId="{CE032385-EB9D-421B-9A93-3C19AC8067D2}">
      <dgm:prSet phldrT="[Tekst]" custT="1"/>
      <dgm:spPr/>
      <dgm:t>
        <a:bodyPr/>
        <a:lstStyle/>
        <a:p>
          <a:r>
            <a:rPr lang="da-DK" sz="1300" dirty="0" smtClean="0"/>
            <a:t>Americas</a:t>
          </a:r>
          <a:endParaRPr lang="en-US" sz="1300" dirty="0"/>
        </a:p>
      </dgm:t>
    </dgm:pt>
    <dgm:pt modelId="{EB783F85-D9E0-4F07-827C-378C93C587F4}" type="parTrans" cxnId="{0E11B215-E56D-4835-9E61-588C9E2F3FB2}">
      <dgm:prSet/>
      <dgm:spPr/>
      <dgm:t>
        <a:bodyPr/>
        <a:lstStyle/>
        <a:p>
          <a:endParaRPr lang="en-US"/>
        </a:p>
      </dgm:t>
    </dgm:pt>
    <dgm:pt modelId="{E64E07B5-3EC7-407E-9F77-8DB1D21D7EB0}" type="sibTrans" cxnId="{0E11B215-E56D-4835-9E61-588C9E2F3FB2}">
      <dgm:prSet/>
      <dgm:spPr/>
      <dgm:t>
        <a:bodyPr/>
        <a:lstStyle/>
        <a:p>
          <a:endParaRPr lang="en-US"/>
        </a:p>
      </dgm:t>
    </dgm:pt>
    <dgm:pt modelId="{3EFC8038-3208-4485-99C0-1E87D149C6CF}" type="pres">
      <dgm:prSet presAssocID="{F42B7D8A-88BE-4606-A463-4C9B12E33B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247971-6486-4633-BDEA-882358F5F6C6}" type="pres">
      <dgm:prSet presAssocID="{92FFC959-E88F-4271-8F30-19E14271A723}" presName="composite" presStyleCnt="0"/>
      <dgm:spPr/>
    </dgm:pt>
    <dgm:pt modelId="{33FDBE9D-61F4-49F2-A249-1C0AF727B174}" type="pres">
      <dgm:prSet presAssocID="{92FFC959-E88F-4271-8F30-19E14271A723}" presName="bentUpArrow1" presStyleLbl="alignImgPlace1" presStyleIdx="0" presStyleCnt="2"/>
      <dgm:spPr/>
    </dgm:pt>
    <dgm:pt modelId="{C42CA94E-2CA0-401B-86BF-BCBD6FCF64DD}" type="pres">
      <dgm:prSet presAssocID="{92FFC959-E88F-4271-8F30-19E14271A72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90CAF-80A6-41D0-B0BA-24B058B956A0}" type="pres">
      <dgm:prSet presAssocID="{92FFC959-E88F-4271-8F30-19E14271A72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EA75A-B444-4DE4-85F8-700E5292DE25}" type="pres">
      <dgm:prSet presAssocID="{3E2C3DC0-F6F2-4231-8E70-B489B49FF226}" presName="sibTrans" presStyleCnt="0"/>
      <dgm:spPr/>
    </dgm:pt>
    <dgm:pt modelId="{1AFDBFE2-CCAF-4ED5-BDBC-63F996EDD702}" type="pres">
      <dgm:prSet presAssocID="{EE782808-162E-4ED6-AB51-2690A0BDB858}" presName="composite" presStyleCnt="0"/>
      <dgm:spPr/>
    </dgm:pt>
    <dgm:pt modelId="{5B610103-7E43-44BC-A692-39CB12DA582C}" type="pres">
      <dgm:prSet presAssocID="{EE782808-162E-4ED6-AB51-2690A0BDB858}" presName="bentUpArrow1" presStyleLbl="alignImgPlace1" presStyleIdx="1" presStyleCnt="2"/>
      <dgm:spPr/>
    </dgm:pt>
    <dgm:pt modelId="{EDF63C47-75A4-4EBE-9532-7C2D7AC76CE0}" type="pres">
      <dgm:prSet presAssocID="{EE782808-162E-4ED6-AB51-2690A0BDB85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0BD59-8E88-4E11-B8C5-E9815703442C}" type="pres">
      <dgm:prSet presAssocID="{EE782808-162E-4ED6-AB51-2690A0BDB85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95689-3640-4DC3-B51A-E8DDE690FF53}" type="pres">
      <dgm:prSet presAssocID="{DD60BF48-4282-41C6-9A57-389E5BDDC13E}" presName="sibTrans" presStyleCnt="0"/>
      <dgm:spPr/>
    </dgm:pt>
    <dgm:pt modelId="{A23894C3-7A5B-49ED-A193-37CF2D615E5A}" type="pres">
      <dgm:prSet presAssocID="{31F7D170-89AF-44B6-8F4D-F5CE3E1EB943}" presName="composite" presStyleCnt="0"/>
      <dgm:spPr/>
    </dgm:pt>
    <dgm:pt modelId="{B71DCF5A-E938-4BDD-8000-E96F0795CE66}" type="pres">
      <dgm:prSet presAssocID="{31F7D170-89AF-44B6-8F4D-F5CE3E1EB94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A79A9-0434-4C95-9B1C-C0219D699E98}" type="pres">
      <dgm:prSet presAssocID="{31F7D170-89AF-44B6-8F4D-F5CE3E1EB94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FC69E-6890-4750-97BC-1363641793FE}" type="presOf" srcId="{3BE22247-D514-46AF-BEE8-4B774B625687}" destId="{EEA0BD59-8E88-4E11-B8C5-E9815703442C}" srcOrd="0" destOrd="0" presId="urn:microsoft.com/office/officeart/2005/8/layout/StepDownProcess"/>
    <dgm:cxn modelId="{1E3EA46B-C076-4A69-B895-7082DB92F2F4}" srcId="{92FFC959-E88F-4271-8F30-19E14271A723}" destId="{462CB57C-FBD5-43C5-AB21-5B8640BC6A0E}" srcOrd="0" destOrd="0" parTransId="{47DEC919-E417-4D0F-A9D8-DD115AB260E4}" sibTransId="{EAF00C05-C456-4972-943E-7A7F84E40A1C}"/>
    <dgm:cxn modelId="{5C84763B-BAC3-40A7-A1E0-494C9020A671}" srcId="{31F7D170-89AF-44B6-8F4D-F5CE3E1EB943}" destId="{72972680-7ED6-43AC-9190-C89AC5FF6DBE}" srcOrd="1" destOrd="0" parTransId="{C2585CE3-A5BB-4542-9180-26B92DE1E114}" sibTransId="{7214E0BF-5035-4B1D-96BF-F1E6B365E859}"/>
    <dgm:cxn modelId="{6FEF8951-4AC7-47D1-A2BD-8B94A4938867}" type="presOf" srcId="{462CB57C-FBD5-43C5-AB21-5B8640BC6A0E}" destId="{02590CAF-80A6-41D0-B0BA-24B058B956A0}" srcOrd="0" destOrd="0" presId="urn:microsoft.com/office/officeart/2005/8/layout/StepDownProcess"/>
    <dgm:cxn modelId="{1225D351-F51E-4F56-A554-62EE0B0330C7}" srcId="{EE782808-162E-4ED6-AB51-2690A0BDB858}" destId="{024AEAC2-BC96-493F-AFFF-D3B7F749CF18}" srcOrd="2" destOrd="0" parTransId="{1D33DC2D-E0F4-410A-AD40-3F5059F790E4}" sibTransId="{F6FA78EC-0BD2-41F0-B072-B7E0FC45A559}"/>
    <dgm:cxn modelId="{76853284-724E-4BCA-9DAE-28B0938382A5}" srcId="{31F7D170-89AF-44B6-8F4D-F5CE3E1EB943}" destId="{4483A5CE-1BE3-42C2-9584-1D5EA7835536}" srcOrd="0" destOrd="0" parTransId="{F4F4D543-2C04-4CE1-8A74-9C61006082E7}" sibTransId="{703D7E52-3819-4C44-A60F-A996B79BC943}"/>
    <dgm:cxn modelId="{0E11B215-E56D-4835-9E61-588C9E2F3FB2}" srcId="{31F7D170-89AF-44B6-8F4D-F5CE3E1EB943}" destId="{CE032385-EB9D-421B-9A93-3C19AC8067D2}" srcOrd="2" destOrd="0" parTransId="{EB783F85-D9E0-4F07-827C-378C93C587F4}" sibTransId="{E64E07B5-3EC7-407E-9F77-8DB1D21D7EB0}"/>
    <dgm:cxn modelId="{ABB92CFB-53E8-4E97-982D-5D9A28E4DF69}" srcId="{F42B7D8A-88BE-4606-A463-4C9B12E33BFB}" destId="{92FFC959-E88F-4271-8F30-19E14271A723}" srcOrd="0" destOrd="0" parTransId="{EE658B6B-42FD-412C-ACFC-CAF1631ED342}" sibTransId="{3E2C3DC0-F6F2-4231-8E70-B489B49FF226}"/>
    <dgm:cxn modelId="{CEB44D3F-B915-44C5-8DB2-8C1F73B28A5F}" type="presOf" srcId="{4483A5CE-1BE3-42C2-9584-1D5EA7835536}" destId="{2A9A79A9-0434-4C95-9B1C-C0219D699E98}" srcOrd="0" destOrd="0" presId="urn:microsoft.com/office/officeart/2005/8/layout/StepDownProcess"/>
    <dgm:cxn modelId="{1BCFC5E5-FB44-4B40-99D6-2C169A1724CB}" type="presOf" srcId="{7A2F5719-538F-44D4-9D79-CCDA3CB964FC}" destId="{EEA0BD59-8E88-4E11-B8C5-E9815703442C}" srcOrd="0" destOrd="1" presId="urn:microsoft.com/office/officeart/2005/8/layout/StepDownProcess"/>
    <dgm:cxn modelId="{CBD3CBD7-8F21-4C7F-9613-BFCE69D380DE}" type="presOf" srcId="{CE032385-EB9D-421B-9A93-3C19AC8067D2}" destId="{2A9A79A9-0434-4C95-9B1C-C0219D699E98}" srcOrd="0" destOrd="2" presId="urn:microsoft.com/office/officeart/2005/8/layout/StepDownProcess"/>
    <dgm:cxn modelId="{8821FA0E-7AA1-4F68-9F55-CCCAC517ED04}" type="presOf" srcId="{024AEAC2-BC96-493F-AFFF-D3B7F749CF18}" destId="{EEA0BD59-8E88-4E11-B8C5-E9815703442C}" srcOrd="0" destOrd="2" presId="urn:microsoft.com/office/officeart/2005/8/layout/StepDownProcess"/>
    <dgm:cxn modelId="{D433CAC5-6B5E-4A71-A546-5812DC35AF9B}" srcId="{F42B7D8A-88BE-4606-A463-4C9B12E33BFB}" destId="{31F7D170-89AF-44B6-8F4D-F5CE3E1EB943}" srcOrd="2" destOrd="0" parTransId="{B14B3995-CFA8-45F6-A796-87CBD1F79462}" sibTransId="{9388AA76-A3AA-4AAC-8143-BA0235D9CD36}"/>
    <dgm:cxn modelId="{7FC7E02D-DF67-475C-9F19-1A618DD14C14}" srcId="{EE782808-162E-4ED6-AB51-2690A0BDB858}" destId="{7A2F5719-538F-44D4-9D79-CCDA3CB964FC}" srcOrd="1" destOrd="0" parTransId="{78C4D5C4-61B5-4EA1-AB3C-0C0EF3FEFCA5}" sibTransId="{1ECCD6FA-E7FE-459E-8AF8-B050C0374831}"/>
    <dgm:cxn modelId="{55CA73D3-0589-4A53-899C-D4860D0E30AE}" srcId="{EE782808-162E-4ED6-AB51-2690A0BDB858}" destId="{D47580B6-85B1-4E05-96C8-40655F46C64C}" srcOrd="4" destOrd="0" parTransId="{245244D2-7D3E-4EFD-8C70-334A22624D2F}" sibTransId="{5843DD3E-E051-4822-B0C8-EF493F95F999}"/>
    <dgm:cxn modelId="{5EEE11CA-565E-4862-9790-7A9EBA0012D1}" srcId="{F42B7D8A-88BE-4606-A463-4C9B12E33BFB}" destId="{EE782808-162E-4ED6-AB51-2690A0BDB858}" srcOrd="1" destOrd="0" parTransId="{3888FEE7-DB03-48CE-BD9A-8FB3ACEA72F2}" sibTransId="{DD60BF48-4282-41C6-9A57-389E5BDDC13E}"/>
    <dgm:cxn modelId="{4669EED3-E4E8-47FF-AF4D-80F013EE58F5}" type="presOf" srcId="{72972680-7ED6-43AC-9190-C89AC5FF6DBE}" destId="{2A9A79A9-0434-4C95-9B1C-C0219D699E98}" srcOrd="0" destOrd="1" presId="urn:microsoft.com/office/officeart/2005/8/layout/StepDownProcess"/>
    <dgm:cxn modelId="{D6DD8B63-FC7F-48D7-A904-DF1E586900F1}" type="presOf" srcId="{F42B7D8A-88BE-4606-A463-4C9B12E33BFB}" destId="{3EFC8038-3208-4485-99C0-1E87D149C6CF}" srcOrd="0" destOrd="0" presId="urn:microsoft.com/office/officeart/2005/8/layout/StepDownProcess"/>
    <dgm:cxn modelId="{DE5C163E-5D28-4624-9E06-365DD29096D8}" srcId="{EE782808-162E-4ED6-AB51-2690A0BDB858}" destId="{3BE22247-D514-46AF-BEE8-4B774B625687}" srcOrd="0" destOrd="0" parTransId="{28CF5995-1FB0-4F0F-B6A2-53038B66221A}" sibTransId="{21C5F1B7-BC94-42DD-B475-1DC2C45E8879}"/>
    <dgm:cxn modelId="{418B691F-EDC8-4FA5-AAE8-B4FCA4E44BF4}" srcId="{EE782808-162E-4ED6-AB51-2690A0BDB858}" destId="{A8941E9D-0A99-477F-B19A-CDA63C5604BD}" srcOrd="3" destOrd="0" parTransId="{B5A71CD3-2D02-4AA4-93D0-5B6850191A6D}" sibTransId="{404B6278-F008-43AE-BD52-2D3DCE96CDEA}"/>
    <dgm:cxn modelId="{E95A9316-2A7D-4F73-8CB9-5EEB817BEBDF}" type="presOf" srcId="{A8941E9D-0A99-477F-B19A-CDA63C5604BD}" destId="{EEA0BD59-8E88-4E11-B8C5-E9815703442C}" srcOrd="0" destOrd="3" presId="urn:microsoft.com/office/officeart/2005/8/layout/StepDownProcess"/>
    <dgm:cxn modelId="{10FED327-E1E5-4DB1-8809-89E4C9C13FBE}" type="presOf" srcId="{31F7D170-89AF-44B6-8F4D-F5CE3E1EB943}" destId="{B71DCF5A-E938-4BDD-8000-E96F0795CE66}" srcOrd="0" destOrd="0" presId="urn:microsoft.com/office/officeart/2005/8/layout/StepDownProcess"/>
    <dgm:cxn modelId="{5E0F0733-72C6-46A0-B9FB-8B85BD19502D}" type="presOf" srcId="{EE782808-162E-4ED6-AB51-2690A0BDB858}" destId="{EDF63C47-75A4-4EBE-9532-7C2D7AC76CE0}" srcOrd="0" destOrd="0" presId="urn:microsoft.com/office/officeart/2005/8/layout/StepDownProcess"/>
    <dgm:cxn modelId="{5E0FD1C7-DE40-4853-86BC-28AC5AA80D91}" type="presOf" srcId="{D47580B6-85B1-4E05-96C8-40655F46C64C}" destId="{EEA0BD59-8E88-4E11-B8C5-E9815703442C}" srcOrd="0" destOrd="4" presId="urn:microsoft.com/office/officeart/2005/8/layout/StepDownProcess"/>
    <dgm:cxn modelId="{D7C98BF1-05B3-4F66-B25C-7DC85B5AFDBC}" type="presOf" srcId="{92FFC959-E88F-4271-8F30-19E14271A723}" destId="{C42CA94E-2CA0-401B-86BF-BCBD6FCF64DD}" srcOrd="0" destOrd="0" presId="urn:microsoft.com/office/officeart/2005/8/layout/StepDownProcess"/>
    <dgm:cxn modelId="{09F32021-8383-489D-8B54-46F80C573D20}" type="presParOf" srcId="{3EFC8038-3208-4485-99C0-1E87D149C6CF}" destId="{D2247971-6486-4633-BDEA-882358F5F6C6}" srcOrd="0" destOrd="0" presId="urn:microsoft.com/office/officeart/2005/8/layout/StepDownProcess"/>
    <dgm:cxn modelId="{FFEFB5FB-191D-4FD4-93C9-D57B0AADBF1C}" type="presParOf" srcId="{D2247971-6486-4633-BDEA-882358F5F6C6}" destId="{33FDBE9D-61F4-49F2-A249-1C0AF727B174}" srcOrd="0" destOrd="0" presId="urn:microsoft.com/office/officeart/2005/8/layout/StepDownProcess"/>
    <dgm:cxn modelId="{CE6383C1-8036-442A-91F4-7E645DBA4732}" type="presParOf" srcId="{D2247971-6486-4633-BDEA-882358F5F6C6}" destId="{C42CA94E-2CA0-401B-86BF-BCBD6FCF64DD}" srcOrd="1" destOrd="0" presId="urn:microsoft.com/office/officeart/2005/8/layout/StepDownProcess"/>
    <dgm:cxn modelId="{B1A523E7-D4AB-4471-B036-69A53F801333}" type="presParOf" srcId="{D2247971-6486-4633-BDEA-882358F5F6C6}" destId="{02590CAF-80A6-41D0-B0BA-24B058B956A0}" srcOrd="2" destOrd="0" presId="urn:microsoft.com/office/officeart/2005/8/layout/StepDownProcess"/>
    <dgm:cxn modelId="{1ECB74E2-3637-4329-A263-22B840E47509}" type="presParOf" srcId="{3EFC8038-3208-4485-99C0-1E87D149C6CF}" destId="{446EA75A-B444-4DE4-85F8-700E5292DE25}" srcOrd="1" destOrd="0" presId="urn:microsoft.com/office/officeart/2005/8/layout/StepDownProcess"/>
    <dgm:cxn modelId="{9641FFC5-DBBD-40A9-8AA3-11772F174976}" type="presParOf" srcId="{3EFC8038-3208-4485-99C0-1E87D149C6CF}" destId="{1AFDBFE2-CCAF-4ED5-BDBC-63F996EDD702}" srcOrd="2" destOrd="0" presId="urn:microsoft.com/office/officeart/2005/8/layout/StepDownProcess"/>
    <dgm:cxn modelId="{30478ECF-3280-40F4-8218-4B826D15120B}" type="presParOf" srcId="{1AFDBFE2-CCAF-4ED5-BDBC-63F996EDD702}" destId="{5B610103-7E43-44BC-A692-39CB12DA582C}" srcOrd="0" destOrd="0" presId="urn:microsoft.com/office/officeart/2005/8/layout/StepDownProcess"/>
    <dgm:cxn modelId="{B8ED6BC4-4624-4CC9-B2BA-FFCCF94C46B9}" type="presParOf" srcId="{1AFDBFE2-CCAF-4ED5-BDBC-63F996EDD702}" destId="{EDF63C47-75A4-4EBE-9532-7C2D7AC76CE0}" srcOrd="1" destOrd="0" presId="urn:microsoft.com/office/officeart/2005/8/layout/StepDownProcess"/>
    <dgm:cxn modelId="{2221839C-C0F1-47DA-AD51-68AB10CA9B1E}" type="presParOf" srcId="{1AFDBFE2-CCAF-4ED5-BDBC-63F996EDD702}" destId="{EEA0BD59-8E88-4E11-B8C5-E9815703442C}" srcOrd="2" destOrd="0" presId="urn:microsoft.com/office/officeart/2005/8/layout/StepDownProcess"/>
    <dgm:cxn modelId="{D6FB6A55-796C-404C-8E7B-FA122FC09120}" type="presParOf" srcId="{3EFC8038-3208-4485-99C0-1E87D149C6CF}" destId="{B1495689-3640-4DC3-B51A-E8DDE690FF53}" srcOrd="3" destOrd="0" presId="urn:microsoft.com/office/officeart/2005/8/layout/StepDownProcess"/>
    <dgm:cxn modelId="{BB68BB63-C11E-4379-A04C-965FEDA04A6F}" type="presParOf" srcId="{3EFC8038-3208-4485-99C0-1E87D149C6CF}" destId="{A23894C3-7A5B-49ED-A193-37CF2D615E5A}" srcOrd="4" destOrd="0" presId="urn:microsoft.com/office/officeart/2005/8/layout/StepDownProcess"/>
    <dgm:cxn modelId="{1D748A2F-24C2-4349-833C-C7F4B10EDC67}" type="presParOf" srcId="{A23894C3-7A5B-49ED-A193-37CF2D615E5A}" destId="{B71DCF5A-E938-4BDD-8000-E96F0795CE66}" srcOrd="0" destOrd="0" presId="urn:microsoft.com/office/officeart/2005/8/layout/StepDownProcess"/>
    <dgm:cxn modelId="{DB3C96CE-3483-45A1-8629-1222722D399C}" type="presParOf" srcId="{A23894C3-7A5B-49ED-A193-37CF2D615E5A}" destId="{2A9A79A9-0434-4C95-9B1C-C0219D699E9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968D0-F48C-411E-BEFD-CE24567122DA}">
      <dsp:nvSpPr>
        <dsp:cNvPr id="0" name=""/>
        <dsp:cNvSpPr/>
      </dsp:nvSpPr>
      <dsp:spPr>
        <a:xfrm>
          <a:off x="2448" y="2447435"/>
          <a:ext cx="2425079" cy="12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Total markedet</a:t>
          </a:r>
          <a:endParaRPr lang="en-US" sz="3200" kern="1200" dirty="0"/>
        </a:p>
      </dsp:txBody>
      <dsp:txXfrm>
        <a:off x="37962" y="2482949"/>
        <a:ext cx="2354051" cy="1141511"/>
      </dsp:txXfrm>
    </dsp:sp>
    <dsp:sp modelId="{BC1709A5-7785-4702-AABC-3125968FB254}">
      <dsp:nvSpPr>
        <dsp:cNvPr id="0" name=""/>
        <dsp:cNvSpPr/>
      </dsp:nvSpPr>
      <dsp:spPr>
        <a:xfrm rot="19457599">
          <a:off x="2315245" y="2684929"/>
          <a:ext cx="1194598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194598" y="20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2679" y="2675235"/>
        <a:ext cx="59729" cy="59729"/>
      </dsp:txXfrm>
    </dsp:sp>
    <dsp:sp modelId="{6E26F733-AF8D-4C32-B88C-0D8351741FD8}">
      <dsp:nvSpPr>
        <dsp:cNvPr id="0" name=""/>
        <dsp:cNvSpPr/>
      </dsp:nvSpPr>
      <dsp:spPr>
        <a:xfrm>
          <a:off x="3397560" y="1750224"/>
          <a:ext cx="2425079" cy="12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B2B - Kontrakt</a:t>
          </a:r>
          <a:endParaRPr lang="en-US" sz="3200" kern="1200" dirty="0"/>
        </a:p>
      </dsp:txBody>
      <dsp:txXfrm>
        <a:off x="3433074" y="1785738"/>
        <a:ext cx="2354051" cy="1141511"/>
      </dsp:txXfrm>
    </dsp:sp>
    <dsp:sp modelId="{06E8AED9-214A-4A15-96E9-A6E601244393}">
      <dsp:nvSpPr>
        <dsp:cNvPr id="0" name=""/>
        <dsp:cNvSpPr/>
      </dsp:nvSpPr>
      <dsp:spPr>
        <a:xfrm rot="19457599">
          <a:off x="5710356" y="1987718"/>
          <a:ext cx="1194598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194598" y="20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77790" y="1978024"/>
        <a:ext cx="59729" cy="59729"/>
      </dsp:txXfrm>
    </dsp:sp>
    <dsp:sp modelId="{68E75585-1BF6-4B96-B112-D545A5B6D2BF}">
      <dsp:nvSpPr>
        <dsp:cNvPr id="0" name=""/>
        <dsp:cNvSpPr/>
      </dsp:nvSpPr>
      <dsp:spPr>
        <a:xfrm>
          <a:off x="6792671" y="1053014"/>
          <a:ext cx="2425079" cy="12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Tæpperuller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(55 %)</a:t>
          </a:r>
          <a:endParaRPr lang="en-US" sz="3200" kern="1200" dirty="0"/>
        </a:p>
      </dsp:txBody>
      <dsp:txXfrm>
        <a:off x="6828185" y="1088528"/>
        <a:ext cx="2354051" cy="1141511"/>
      </dsp:txXfrm>
    </dsp:sp>
    <dsp:sp modelId="{408F76F1-4F9B-4919-9A75-0C56E27E34E8}">
      <dsp:nvSpPr>
        <dsp:cNvPr id="0" name=""/>
        <dsp:cNvSpPr/>
      </dsp:nvSpPr>
      <dsp:spPr>
        <a:xfrm rot="2142401">
          <a:off x="5710356" y="2684929"/>
          <a:ext cx="1194598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194598" y="20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77790" y="2675235"/>
        <a:ext cx="59729" cy="59729"/>
      </dsp:txXfrm>
    </dsp:sp>
    <dsp:sp modelId="{114B0AD2-DB0A-48D5-A60F-A95A50B4B8F0}">
      <dsp:nvSpPr>
        <dsp:cNvPr id="0" name=""/>
        <dsp:cNvSpPr/>
      </dsp:nvSpPr>
      <dsp:spPr>
        <a:xfrm>
          <a:off x="6792671" y="2447435"/>
          <a:ext cx="2425079" cy="12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Tæppefliser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(45 %)</a:t>
          </a:r>
          <a:endParaRPr lang="en-US" sz="3200" kern="1200" dirty="0"/>
        </a:p>
      </dsp:txBody>
      <dsp:txXfrm>
        <a:off x="6828185" y="2482949"/>
        <a:ext cx="2354051" cy="1141511"/>
      </dsp:txXfrm>
    </dsp:sp>
    <dsp:sp modelId="{2A64BFF3-2E8E-4746-8CF4-9A9FED124D6C}">
      <dsp:nvSpPr>
        <dsp:cNvPr id="0" name=""/>
        <dsp:cNvSpPr/>
      </dsp:nvSpPr>
      <dsp:spPr>
        <a:xfrm rot="2142401">
          <a:off x="2315245" y="3382139"/>
          <a:ext cx="1194598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1194598" y="20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2679" y="3372445"/>
        <a:ext cx="59729" cy="59729"/>
      </dsp:txXfrm>
    </dsp:sp>
    <dsp:sp modelId="{D34DC96A-1C7A-407C-9E29-9BCDC1E3B5D9}">
      <dsp:nvSpPr>
        <dsp:cNvPr id="0" name=""/>
        <dsp:cNvSpPr/>
      </dsp:nvSpPr>
      <dsp:spPr>
        <a:xfrm>
          <a:off x="3397560" y="3144645"/>
          <a:ext cx="2425079" cy="12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B2C - Bolig</a:t>
          </a:r>
          <a:endParaRPr lang="en-US" sz="3200" kern="1200" dirty="0"/>
        </a:p>
      </dsp:txBody>
      <dsp:txXfrm>
        <a:off x="3433074" y="3180159"/>
        <a:ext cx="2354051" cy="1141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DBE9D-61F4-49F2-A249-1C0AF727B174}">
      <dsp:nvSpPr>
        <dsp:cNvPr id="0" name=""/>
        <dsp:cNvSpPr/>
      </dsp:nvSpPr>
      <dsp:spPr>
        <a:xfrm rot="5400000">
          <a:off x="1179994" y="1388569"/>
          <a:ext cx="1228070" cy="13981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CA94E-2CA0-401B-86BF-BCBD6FCF64DD}">
      <dsp:nvSpPr>
        <dsp:cNvPr id="0" name=""/>
        <dsp:cNvSpPr/>
      </dsp:nvSpPr>
      <dsp:spPr>
        <a:xfrm>
          <a:off x="854630" y="27229"/>
          <a:ext cx="2067347" cy="1447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Hjemmemarked</a:t>
          </a:r>
          <a:endParaRPr lang="en-US" sz="2100" kern="1200" dirty="0"/>
        </a:p>
      </dsp:txBody>
      <dsp:txXfrm>
        <a:off x="925283" y="97882"/>
        <a:ext cx="1926041" cy="1305769"/>
      </dsp:txXfrm>
    </dsp:sp>
    <dsp:sp modelId="{02590CAF-80A6-41D0-B0BA-24B058B956A0}">
      <dsp:nvSpPr>
        <dsp:cNvPr id="0" name=""/>
        <dsp:cNvSpPr/>
      </dsp:nvSpPr>
      <dsp:spPr>
        <a:xfrm>
          <a:off x="2921977" y="165240"/>
          <a:ext cx="1503591" cy="116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DK</a:t>
          </a:r>
          <a:endParaRPr lang="en-US" sz="1300" kern="1200" dirty="0"/>
        </a:p>
      </dsp:txBody>
      <dsp:txXfrm>
        <a:off x="2921977" y="165240"/>
        <a:ext cx="1503591" cy="1169590"/>
      </dsp:txXfrm>
    </dsp:sp>
    <dsp:sp modelId="{5B610103-7E43-44BC-A692-39CB12DA582C}">
      <dsp:nvSpPr>
        <dsp:cNvPr id="0" name=""/>
        <dsp:cNvSpPr/>
      </dsp:nvSpPr>
      <dsp:spPr>
        <a:xfrm rot="5400000">
          <a:off x="2894044" y="3014113"/>
          <a:ext cx="1228070" cy="13981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63C47-75A4-4EBE-9532-7C2D7AC76CE0}">
      <dsp:nvSpPr>
        <dsp:cNvPr id="0" name=""/>
        <dsp:cNvSpPr/>
      </dsp:nvSpPr>
      <dsp:spPr>
        <a:xfrm>
          <a:off x="2568680" y="1652773"/>
          <a:ext cx="2067347" cy="1447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Nabomarkeder</a:t>
          </a:r>
          <a:endParaRPr lang="en-US" sz="2100" kern="1200" dirty="0"/>
        </a:p>
      </dsp:txBody>
      <dsp:txXfrm>
        <a:off x="2639333" y="1723426"/>
        <a:ext cx="1926041" cy="1305769"/>
      </dsp:txXfrm>
    </dsp:sp>
    <dsp:sp modelId="{EEA0BD59-8E88-4E11-B8C5-E9815703442C}">
      <dsp:nvSpPr>
        <dsp:cNvPr id="0" name=""/>
        <dsp:cNvSpPr/>
      </dsp:nvSpPr>
      <dsp:spPr>
        <a:xfrm>
          <a:off x="4636027" y="1790784"/>
          <a:ext cx="1503591" cy="116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NO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DE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UK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FR</a:t>
          </a:r>
          <a:endParaRPr lang="en-US" sz="1300" kern="1200" dirty="0"/>
        </a:p>
      </dsp:txBody>
      <dsp:txXfrm>
        <a:off x="4636027" y="1790784"/>
        <a:ext cx="1503591" cy="1169590"/>
      </dsp:txXfrm>
    </dsp:sp>
    <dsp:sp modelId="{B71DCF5A-E938-4BDD-8000-E96F0795CE66}">
      <dsp:nvSpPr>
        <dsp:cNvPr id="0" name=""/>
        <dsp:cNvSpPr/>
      </dsp:nvSpPr>
      <dsp:spPr>
        <a:xfrm>
          <a:off x="4282731" y="3278316"/>
          <a:ext cx="2067347" cy="14470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Fjernmarkeder</a:t>
          </a:r>
          <a:endParaRPr lang="en-US" sz="2100" kern="1200" dirty="0"/>
        </a:p>
      </dsp:txBody>
      <dsp:txXfrm>
        <a:off x="4353384" y="3348969"/>
        <a:ext cx="1926041" cy="1305769"/>
      </dsp:txXfrm>
    </dsp:sp>
    <dsp:sp modelId="{2A9A79A9-0434-4C95-9B1C-C0219D699E98}">
      <dsp:nvSpPr>
        <dsp:cNvPr id="0" name=""/>
        <dsp:cNvSpPr/>
      </dsp:nvSpPr>
      <dsp:spPr>
        <a:xfrm>
          <a:off x="6350078" y="3416328"/>
          <a:ext cx="1503591" cy="116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MEA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ASIA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300" kern="1200" dirty="0" smtClean="0"/>
            <a:t>Americas</a:t>
          </a:r>
          <a:endParaRPr lang="en-US" sz="1300" kern="1200" dirty="0"/>
        </a:p>
      </dsp:txBody>
      <dsp:txXfrm>
        <a:off x="6350078" y="3416328"/>
        <a:ext cx="1503591" cy="1169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10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797994" y="0"/>
            <a:ext cx="443358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237A656B-C6FA-4BF9-A7FA-52E551CF928D}" type="datetimeFigureOut">
              <a:rPr lang="da-DK" smtClean="0"/>
              <a:t>23-11-2017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743143"/>
            <a:ext cx="443510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797994" y="6743143"/>
            <a:ext cx="443358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824E6E81-9C69-461F-B54A-D0E4A2966A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49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10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797994" y="0"/>
            <a:ext cx="443358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F0D202D9-14D2-4C2F-A39E-9445D0BE83B2}" type="datetimeFigureOut">
              <a:rPr lang="da-DK" smtClean="0"/>
              <a:t>23-11-2017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861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13" tIns="43407" rIns="86813" bIns="4340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024069" y="3417023"/>
            <a:ext cx="8186475" cy="2795610"/>
          </a:xfrm>
          <a:prstGeom prst="rect">
            <a:avLst/>
          </a:prstGeom>
        </p:spPr>
        <p:txBody>
          <a:bodyPr vert="horz" lIns="86813" tIns="43407" rIns="86813" bIns="43407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743143"/>
            <a:ext cx="443510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797994" y="6743143"/>
            <a:ext cx="443358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7ED2ECB8-A0FB-4B02-9308-39EF49B899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7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ECB8-A0FB-4B02-9308-39EF49B8992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07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ECB8-A0FB-4B02-9308-39EF49B8992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90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4798034" y="6062827"/>
            <a:ext cx="347980" cy="400685"/>
          </a:xfrm>
          <a:custGeom>
            <a:avLst/>
            <a:gdLst/>
            <a:ahLst/>
            <a:cxnLst/>
            <a:rect l="l" t="t" r="r" b="b"/>
            <a:pathLst>
              <a:path w="347979" h="400685">
                <a:moveTo>
                  <a:pt x="178574" y="0"/>
                </a:moveTo>
                <a:lnTo>
                  <a:pt x="134608" y="4129"/>
                </a:lnTo>
                <a:lnTo>
                  <a:pt x="95847" y="16457"/>
                </a:lnTo>
                <a:lnTo>
                  <a:pt x="62858" y="36891"/>
                </a:lnTo>
                <a:lnTo>
                  <a:pt x="36210" y="65338"/>
                </a:lnTo>
                <a:lnTo>
                  <a:pt x="16472" y="101707"/>
                </a:lnTo>
                <a:lnTo>
                  <a:pt x="4212" y="145905"/>
                </a:lnTo>
                <a:lnTo>
                  <a:pt x="0" y="197840"/>
                </a:lnTo>
                <a:lnTo>
                  <a:pt x="4653" y="257140"/>
                </a:lnTo>
                <a:lnTo>
                  <a:pt x="17795" y="304750"/>
                </a:lnTo>
                <a:lnTo>
                  <a:pt x="38193" y="341607"/>
                </a:lnTo>
                <a:lnTo>
                  <a:pt x="95841" y="386800"/>
                </a:lnTo>
                <a:lnTo>
                  <a:pt x="167754" y="400202"/>
                </a:lnTo>
                <a:lnTo>
                  <a:pt x="228444" y="394666"/>
                </a:lnTo>
                <a:lnTo>
                  <a:pt x="275482" y="378298"/>
                </a:lnTo>
                <a:lnTo>
                  <a:pt x="309791" y="351458"/>
                </a:lnTo>
                <a:lnTo>
                  <a:pt x="332298" y="314507"/>
                </a:lnTo>
                <a:lnTo>
                  <a:pt x="334187" y="306920"/>
                </a:lnTo>
                <a:lnTo>
                  <a:pt x="180365" y="306920"/>
                </a:lnTo>
                <a:lnTo>
                  <a:pt x="161810" y="303302"/>
                </a:lnTo>
                <a:lnTo>
                  <a:pt x="149109" y="292069"/>
                </a:lnTo>
                <a:lnTo>
                  <a:pt x="141815" y="272657"/>
                </a:lnTo>
                <a:lnTo>
                  <a:pt x="139484" y="244500"/>
                </a:lnTo>
                <a:lnTo>
                  <a:pt x="139484" y="233210"/>
                </a:lnTo>
                <a:lnTo>
                  <a:pt x="347522" y="233210"/>
                </a:lnTo>
                <a:lnTo>
                  <a:pt x="347522" y="207619"/>
                </a:lnTo>
                <a:lnTo>
                  <a:pt x="344159" y="153723"/>
                </a:lnTo>
                <a:lnTo>
                  <a:pt x="344099" y="153454"/>
                </a:lnTo>
                <a:lnTo>
                  <a:pt x="139484" y="153454"/>
                </a:lnTo>
                <a:lnTo>
                  <a:pt x="139484" y="148196"/>
                </a:lnTo>
                <a:lnTo>
                  <a:pt x="142296" y="124383"/>
                </a:lnTo>
                <a:lnTo>
                  <a:pt x="150242" y="107199"/>
                </a:lnTo>
                <a:lnTo>
                  <a:pt x="162581" y="96784"/>
                </a:lnTo>
                <a:lnTo>
                  <a:pt x="178574" y="93281"/>
                </a:lnTo>
                <a:lnTo>
                  <a:pt x="327644" y="93281"/>
                </a:lnTo>
                <a:lnTo>
                  <a:pt x="316996" y="69375"/>
                </a:lnTo>
                <a:lnTo>
                  <a:pt x="293029" y="39320"/>
                </a:lnTo>
                <a:lnTo>
                  <a:pt x="262026" y="17607"/>
                </a:lnTo>
                <a:lnTo>
                  <a:pt x="223902" y="4434"/>
                </a:lnTo>
                <a:lnTo>
                  <a:pt x="178574" y="0"/>
                </a:lnTo>
                <a:close/>
              </a:path>
              <a:path w="347979" h="400685">
                <a:moveTo>
                  <a:pt x="343928" y="267804"/>
                </a:moveTo>
                <a:lnTo>
                  <a:pt x="216458" y="267804"/>
                </a:lnTo>
                <a:lnTo>
                  <a:pt x="211331" y="285344"/>
                </a:lnTo>
                <a:lnTo>
                  <a:pt x="202931" y="297521"/>
                </a:lnTo>
                <a:lnTo>
                  <a:pt x="192271" y="304618"/>
                </a:lnTo>
                <a:lnTo>
                  <a:pt x="180365" y="306920"/>
                </a:lnTo>
                <a:lnTo>
                  <a:pt x="334187" y="306920"/>
                </a:lnTo>
                <a:lnTo>
                  <a:pt x="343928" y="267804"/>
                </a:lnTo>
                <a:close/>
              </a:path>
              <a:path w="347979" h="400685">
                <a:moveTo>
                  <a:pt x="327644" y="93281"/>
                </a:moveTo>
                <a:lnTo>
                  <a:pt x="178574" y="93281"/>
                </a:lnTo>
                <a:lnTo>
                  <a:pt x="194138" y="96784"/>
                </a:lnTo>
                <a:lnTo>
                  <a:pt x="206089" y="107199"/>
                </a:lnTo>
                <a:lnTo>
                  <a:pt x="213754" y="124383"/>
                </a:lnTo>
                <a:lnTo>
                  <a:pt x="216458" y="148196"/>
                </a:lnTo>
                <a:lnTo>
                  <a:pt x="216458" y="153454"/>
                </a:lnTo>
                <a:lnTo>
                  <a:pt x="344099" y="153454"/>
                </a:lnTo>
                <a:lnTo>
                  <a:pt x="334011" y="107576"/>
                </a:lnTo>
                <a:lnTo>
                  <a:pt x="327644" y="93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64810" y="6062827"/>
            <a:ext cx="360045" cy="542925"/>
          </a:xfrm>
          <a:custGeom>
            <a:avLst/>
            <a:gdLst/>
            <a:ahLst/>
            <a:cxnLst/>
            <a:rect l="l" t="t" r="r" b="b"/>
            <a:pathLst>
              <a:path w="360045" h="542925">
                <a:moveTo>
                  <a:pt x="155727" y="414502"/>
                </a:moveTo>
                <a:lnTo>
                  <a:pt x="12611" y="414502"/>
                </a:lnTo>
                <a:lnTo>
                  <a:pt x="20978" y="457268"/>
                </a:lnTo>
                <a:lnTo>
                  <a:pt x="39530" y="492668"/>
                </a:lnTo>
                <a:lnTo>
                  <a:pt x="70374" y="519473"/>
                </a:lnTo>
                <a:lnTo>
                  <a:pt x="115618" y="536457"/>
                </a:lnTo>
                <a:lnTo>
                  <a:pt x="177368" y="542391"/>
                </a:lnTo>
                <a:lnTo>
                  <a:pt x="221345" y="540068"/>
                </a:lnTo>
                <a:lnTo>
                  <a:pt x="260547" y="532099"/>
                </a:lnTo>
                <a:lnTo>
                  <a:pt x="321724" y="493224"/>
                </a:lnTo>
                <a:lnTo>
                  <a:pt x="342247" y="459317"/>
                </a:lnTo>
                <a:lnTo>
                  <a:pt x="346397" y="444601"/>
                </a:lnTo>
                <a:lnTo>
                  <a:pt x="176758" y="444601"/>
                </a:lnTo>
                <a:lnTo>
                  <a:pt x="168960" y="441578"/>
                </a:lnTo>
                <a:lnTo>
                  <a:pt x="158140" y="431037"/>
                </a:lnTo>
                <a:lnTo>
                  <a:pt x="155727" y="422782"/>
                </a:lnTo>
                <a:lnTo>
                  <a:pt x="155727" y="414502"/>
                </a:lnTo>
                <a:close/>
              </a:path>
              <a:path w="360045" h="542925">
                <a:moveTo>
                  <a:pt x="359537" y="333260"/>
                </a:moveTo>
                <a:lnTo>
                  <a:pt x="224866" y="333260"/>
                </a:lnTo>
                <a:lnTo>
                  <a:pt x="224746" y="382155"/>
                </a:lnTo>
                <a:lnTo>
                  <a:pt x="222497" y="410633"/>
                </a:lnTo>
                <a:lnTo>
                  <a:pt x="215391" y="430396"/>
                </a:lnTo>
                <a:lnTo>
                  <a:pt x="203552" y="441273"/>
                </a:lnTo>
                <a:lnTo>
                  <a:pt x="186982" y="444601"/>
                </a:lnTo>
                <a:lnTo>
                  <a:pt x="346397" y="444601"/>
                </a:lnTo>
                <a:lnTo>
                  <a:pt x="355093" y="413765"/>
                </a:lnTo>
                <a:lnTo>
                  <a:pt x="359537" y="355066"/>
                </a:lnTo>
                <a:lnTo>
                  <a:pt x="359537" y="333260"/>
                </a:lnTo>
                <a:close/>
              </a:path>
              <a:path w="360045" h="542925">
                <a:moveTo>
                  <a:pt x="132867" y="0"/>
                </a:moveTo>
                <a:lnTo>
                  <a:pt x="65016" y="20838"/>
                </a:lnTo>
                <a:lnTo>
                  <a:pt x="17745" y="86480"/>
                </a:lnTo>
                <a:lnTo>
                  <a:pt x="4622" y="137567"/>
                </a:lnTo>
                <a:lnTo>
                  <a:pt x="0" y="201612"/>
                </a:lnTo>
                <a:lnTo>
                  <a:pt x="7792" y="272960"/>
                </a:lnTo>
                <a:lnTo>
                  <a:pt x="28571" y="324307"/>
                </a:lnTo>
                <a:lnTo>
                  <a:pt x="58441" y="358033"/>
                </a:lnTo>
                <a:lnTo>
                  <a:pt x="93506" y="376522"/>
                </a:lnTo>
                <a:lnTo>
                  <a:pt x="129870" y="382155"/>
                </a:lnTo>
                <a:lnTo>
                  <a:pt x="155520" y="380120"/>
                </a:lnTo>
                <a:lnTo>
                  <a:pt x="180825" y="372652"/>
                </a:lnTo>
                <a:lnTo>
                  <a:pt x="204097" y="357713"/>
                </a:lnTo>
                <a:lnTo>
                  <a:pt x="223647" y="333260"/>
                </a:lnTo>
                <a:lnTo>
                  <a:pt x="359537" y="333260"/>
                </a:lnTo>
                <a:lnTo>
                  <a:pt x="359537" y="279844"/>
                </a:lnTo>
                <a:lnTo>
                  <a:pt x="183387" y="279844"/>
                </a:lnTo>
                <a:lnTo>
                  <a:pt x="164775" y="274424"/>
                </a:lnTo>
                <a:lnTo>
                  <a:pt x="154897" y="259059"/>
                </a:lnTo>
                <a:lnTo>
                  <a:pt x="150992" y="235090"/>
                </a:lnTo>
                <a:lnTo>
                  <a:pt x="150304" y="203860"/>
                </a:lnTo>
                <a:lnTo>
                  <a:pt x="150858" y="170925"/>
                </a:lnTo>
                <a:lnTo>
                  <a:pt x="154739" y="139542"/>
                </a:lnTo>
                <a:lnTo>
                  <a:pt x="165274" y="116058"/>
                </a:lnTo>
                <a:lnTo>
                  <a:pt x="185788" y="106819"/>
                </a:lnTo>
                <a:lnTo>
                  <a:pt x="359537" y="106819"/>
                </a:lnTo>
                <a:lnTo>
                  <a:pt x="359537" y="52666"/>
                </a:lnTo>
                <a:lnTo>
                  <a:pt x="218859" y="52666"/>
                </a:lnTo>
                <a:lnTo>
                  <a:pt x="202290" y="27930"/>
                </a:lnTo>
                <a:lnTo>
                  <a:pt x="181949" y="11660"/>
                </a:lnTo>
                <a:lnTo>
                  <a:pt x="158565" y="2726"/>
                </a:lnTo>
                <a:lnTo>
                  <a:pt x="132867" y="0"/>
                </a:lnTo>
                <a:close/>
              </a:path>
              <a:path w="360045" h="542925">
                <a:moveTo>
                  <a:pt x="359537" y="106819"/>
                </a:moveTo>
                <a:lnTo>
                  <a:pt x="185788" y="106819"/>
                </a:lnTo>
                <a:lnTo>
                  <a:pt x="205597" y="114329"/>
                </a:lnTo>
                <a:lnTo>
                  <a:pt x="215769" y="134180"/>
                </a:lnTo>
                <a:lnTo>
                  <a:pt x="219517" y="162353"/>
                </a:lnTo>
                <a:lnTo>
                  <a:pt x="220052" y="194830"/>
                </a:lnTo>
                <a:lnTo>
                  <a:pt x="219396" y="227477"/>
                </a:lnTo>
                <a:lnTo>
                  <a:pt x="215245" y="254549"/>
                </a:lnTo>
                <a:lnTo>
                  <a:pt x="204333" y="273015"/>
                </a:lnTo>
                <a:lnTo>
                  <a:pt x="183387" y="279844"/>
                </a:lnTo>
                <a:lnTo>
                  <a:pt x="359537" y="279844"/>
                </a:lnTo>
                <a:lnTo>
                  <a:pt x="359537" y="106819"/>
                </a:lnTo>
                <a:close/>
              </a:path>
              <a:path w="360045" h="542925">
                <a:moveTo>
                  <a:pt x="359537" y="11290"/>
                </a:moveTo>
                <a:lnTo>
                  <a:pt x="222453" y="11290"/>
                </a:lnTo>
                <a:lnTo>
                  <a:pt x="220052" y="52666"/>
                </a:lnTo>
                <a:lnTo>
                  <a:pt x="359537" y="52666"/>
                </a:lnTo>
                <a:lnTo>
                  <a:pt x="359537" y="1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47169" y="6062827"/>
            <a:ext cx="347980" cy="400685"/>
          </a:xfrm>
          <a:custGeom>
            <a:avLst/>
            <a:gdLst/>
            <a:ahLst/>
            <a:cxnLst/>
            <a:rect l="l" t="t" r="r" b="b"/>
            <a:pathLst>
              <a:path w="347979" h="400685">
                <a:moveTo>
                  <a:pt x="178600" y="0"/>
                </a:moveTo>
                <a:lnTo>
                  <a:pt x="134632" y="4129"/>
                </a:lnTo>
                <a:lnTo>
                  <a:pt x="95867" y="16457"/>
                </a:lnTo>
                <a:lnTo>
                  <a:pt x="62873" y="36891"/>
                </a:lnTo>
                <a:lnTo>
                  <a:pt x="36220" y="65338"/>
                </a:lnTo>
                <a:lnTo>
                  <a:pt x="16477" y="101707"/>
                </a:lnTo>
                <a:lnTo>
                  <a:pt x="4214" y="145905"/>
                </a:lnTo>
                <a:lnTo>
                  <a:pt x="0" y="197840"/>
                </a:lnTo>
                <a:lnTo>
                  <a:pt x="4655" y="257140"/>
                </a:lnTo>
                <a:lnTo>
                  <a:pt x="17800" y="304750"/>
                </a:lnTo>
                <a:lnTo>
                  <a:pt x="38203" y="341607"/>
                </a:lnTo>
                <a:lnTo>
                  <a:pt x="95861" y="386800"/>
                </a:lnTo>
                <a:lnTo>
                  <a:pt x="167779" y="400202"/>
                </a:lnTo>
                <a:lnTo>
                  <a:pt x="228465" y="394666"/>
                </a:lnTo>
                <a:lnTo>
                  <a:pt x="275502" y="378298"/>
                </a:lnTo>
                <a:lnTo>
                  <a:pt x="309813" y="351458"/>
                </a:lnTo>
                <a:lnTo>
                  <a:pt x="332322" y="314507"/>
                </a:lnTo>
                <a:lnTo>
                  <a:pt x="334212" y="306920"/>
                </a:lnTo>
                <a:lnTo>
                  <a:pt x="180403" y="306920"/>
                </a:lnTo>
                <a:lnTo>
                  <a:pt x="161835" y="303302"/>
                </a:lnTo>
                <a:lnTo>
                  <a:pt x="149131" y="292069"/>
                </a:lnTo>
                <a:lnTo>
                  <a:pt x="141839" y="272657"/>
                </a:lnTo>
                <a:lnTo>
                  <a:pt x="139509" y="244500"/>
                </a:lnTo>
                <a:lnTo>
                  <a:pt x="139509" y="233210"/>
                </a:lnTo>
                <a:lnTo>
                  <a:pt x="347548" y="233210"/>
                </a:lnTo>
                <a:lnTo>
                  <a:pt x="347548" y="207619"/>
                </a:lnTo>
                <a:lnTo>
                  <a:pt x="344183" y="153723"/>
                </a:lnTo>
                <a:lnTo>
                  <a:pt x="344124" y="153454"/>
                </a:lnTo>
                <a:lnTo>
                  <a:pt x="139509" y="153454"/>
                </a:lnTo>
                <a:lnTo>
                  <a:pt x="139509" y="148196"/>
                </a:lnTo>
                <a:lnTo>
                  <a:pt x="142318" y="124383"/>
                </a:lnTo>
                <a:lnTo>
                  <a:pt x="150258" y="107199"/>
                </a:lnTo>
                <a:lnTo>
                  <a:pt x="162596" y="96784"/>
                </a:lnTo>
                <a:lnTo>
                  <a:pt x="178600" y="93281"/>
                </a:lnTo>
                <a:lnTo>
                  <a:pt x="327667" y="93281"/>
                </a:lnTo>
                <a:lnTo>
                  <a:pt x="317018" y="69375"/>
                </a:lnTo>
                <a:lnTo>
                  <a:pt x="293049" y="39320"/>
                </a:lnTo>
                <a:lnTo>
                  <a:pt x="262046" y="17607"/>
                </a:lnTo>
                <a:lnTo>
                  <a:pt x="223924" y="4434"/>
                </a:lnTo>
                <a:lnTo>
                  <a:pt x="178600" y="0"/>
                </a:lnTo>
                <a:close/>
              </a:path>
              <a:path w="347979" h="400685">
                <a:moveTo>
                  <a:pt x="343954" y="267804"/>
                </a:moveTo>
                <a:lnTo>
                  <a:pt x="216484" y="267804"/>
                </a:lnTo>
                <a:lnTo>
                  <a:pt x="211350" y="285344"/>
                </a:lnTo>
                <a:lnTo>
                  <a:pt x="202949" y="297521"/>
                </a:lnTo>
                <a:lnTo>
                  <a:pt x="192295" y="304618"/>
                </a:lnTo>
                <a:lnTo>
                  <a:pt x="180403" y="306920"/>
                </a:lnTo>
                <a:lnTo>
                  <a:pt x="334212" y="306920"/>
                </a:lnTo>
                <a:lnTo>
                  <a:pt x="343954" y="267804"/>
                </a:lnTo>
                <a:close/>
              </a:path>
              <a:path w="347979" h="400685">
                <a:moveTo>
                  <a:pt x="327667" y="93281"/>
                </a:moveTo>
                <a:lnTo>
                  <a:pt x="178600" y="93281"/>
                </a:lnTo>
                <a:lnTo>
                  <a:pt x="194158" y="96784"/>
                </a:lnTo>
                <a:lnTo>
                  <a:pt x="206109" y="107199"/>
                </a:lnTo>
                <a:lnTo>
                  <a:pt x="213777" y="124383"/>
                </a:lnTo>
                <a:lnTo>
                  <a:pt x="216484" y="148196"/>
                </a:lnTo>
                <a:lnTo>
                  <a:pt x="216484" y="153454"/>
                </a:lnTo>
                <a:lnTo>
                  <a:pt x="344124" y="153454"/>
                </a:lnTo>
                <a:lnTo>
                  <a:pt x="334034" y="107576"/>
                </a:lnTo>
                <a:lnTo>
                  <a:pt x="327667" y="93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67958" y="604800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71" y="0"/>
                </a:moveTo>
                <a:lnTo>
                  <a:pt x="16277" y="2104"/>
                </a:lnTo>
                <a:lnTo>
                  <a:pt x="7765" y="7869"/>
                </a:lnTo>
                <a:lnTo>
                  <a:pt x="2079" y="16405"/>
                </a:lnTo>
                <a:lnTo>
                  <a:pt x="0" y="26911"/>
                </a:lnTo>
                <a:lnTo>
                  <a:pt x="2079" y="37348"/>
                </a:lnTo>
                <a:lnTo>
                  <a:pt x="7775" y="45861"/>
                </a:lnTo>
                <a:lnTo>
                  <a:pt x="16277" y="51594"/>
                </a:lnTo>
                <a:lnTo>
                  <a:pt x="26771" y="53695"/>
                </a:lnTo>
                <a:lnTo>
                  <a:pt x="37223" y="51594"/>
                </a:lnTo>
                <a:lnTo>
                  <a:pt x="43508" y="47358"/>
                </a:lnTo>
                <a:lnTo>
                  <a:pt x="26771" y="47358"/>
                </a:lnTo>
                <a:lnTo>
                  <a:pt x="18636" y="45838"/>
                </a:lnTo>
                <a:lnTo>
                  <a:pt x="12157" y="41602"/>
                </a:lnTo>
                <a:lnTo>
                  <a:pt x="7872" y="35131"/>
                </a:lnTo>
                <a:lnTo>
                  <a:pt x="6324" y="26911"/>
                </a:lnTo>
                <a:lnTo>
                  <a:pt x="7872" y="18619"/>
                </a:lnTo>
                <a:lnTo>
                  <a:pt x="12157" y="12115"/>
                </a:lnTo>
                <a:lnTo>
                  <a:pt x="18636" y="7869"/>
                </a:lnTo>
                <a:lnTo>
                  <a:pt x="26771" y="6350"/>
                </a:lnTo>
                <a:lnTo>
                  <a:pt x="43503" y="6350"/>
                </a:lnTo>
                <a:lnTo>
                  <a:pt x="37223" y="2104"/>
                </a:lnTo>
                <a:lnTo>
                  <a:pt x="26771" y="0"/>
                </a:lnTo>
                <a:close/>
              </a:path>
              <a:path w="53975" h="53975">
                <a:moveTo>
                  <a:pt x="43503" y="6350"/>
                </a:moveTo>
                <a:lnTo>
                  <a:pt x="26771" y="6350"/>
                </a:lnTo>
                <a:lnTo>
                  <a:pt x="34807" y="7869"/>
                </a:lnTo>
                <a:lnTo>
                  <a:pt x="41294" y="12115"/>
                </a:lnTo>
                <a:lnTo>
                  <a:pt x="45627" y="18619"/>
                </a:lnTo>
                <a:lnTo>
                  <a:pt x="47205" y="26911"/>
                </a:lnTo>
                <a:lnTo>
                  <a:pt x="45627" y="35131"/>
                </a:lnTo>
                <a:lnTo>
                  <a:pt x="41294" y="41602"/>
                </a:lnTo>
                <a:lnTo>
                  <a:pt x="34807" y="45838"/>
                </a:lnTo>
                <a:lnTo>
                  <a:pt x="26771" y="47358"/>
                </a:lnTo>
                <a:lnTo>
                  <a:pt x="43508" y="47358"/>
                </a:lnTo>
                <a:lnTo>
                  <a:pt x="45744" y="45838"/>
                </a:lnTo>
                <a:lnTo>
                  <a:pt x="51449" y="37348"/>
                </a:lnTo>
                <a:lnTo>
                  <a:pt x="53543" y="26911"/>
                </a:lnTo>
                <a:lnTo>
                  <a:pt x="51449" y="16405"/>
                </a:lnTo>
                <a:lnTo>
                  <a:pt x="45729" y="7854"/>
                </a:lnTo>
                <a:lnTo>
                  <a:pt x="43503" y="6350"/>
                </a:lnTo>
                <a:close/>
              </a:path>
              <a:path w="53975" h="53975">
                <a:moveTo>
                  <a:pt x="36029" y="12649"/>
                </a:moveTo>
                <a:lnTo>
                  <a:pt x="16065" y="12649"/>
                </a:lnTo>
                <a:lnTo>
                  <a:pt x="16065" y="40513"/>
                </a:lnTo>
                <a:lnTo>
                  <a:pt x="22301" y="40513"/>
                </a:lnTo>
                <a:lnTo>
                  <a:pt x="22301" y="28740"/>
                </a:lnTo>
                <a:lnTo>
                  <a:pt x="32854" y="28740"/>
                </a:lnTo>
                <a:lnTo>
                  <a:pt x="37782" y="28397"/>
                </a:lnTo>
                <a:lnTo>
                  <a:pt x="40424" y="26314"/>
                </a:lnTo>
                <a:lnTo>
                  <a:pt x="40424" y="24549"/>
                </a:lnTo>
                <a:lnTo>
                  <a:pt x="22301" y="24549"/>
                </a:lnTo>
                <a:lnTo>
                  <a:pt x="22301" y="17526"/>
                </a:lnTo>
                <a:lnTo>
                  <a:pt x="40424" y="17526"/>
                </a:lnTo>
                <a:lnTo>
                  <a:pt x="40424" y="13804"/>
                </a:lnTo>
                <a:lnTo>
                  <a:pt x="36029" y="12649"/>
                </a:lnTo>
                <a:close/>
              </a:path>
              <a:path w="53975" h="53975">
                <a:moveTo>
                  <a:pt x="32854" y="28740"/>
                </a:moveTo>
                <a:lnTo>
                  <a:pt x="26631" y="28740"/>
                </a:lnTo>
                <a:lnTo>
                  <a:pt x="32854" y="40513"/>
                </a:lnTo>
                <a:lnTo>
                  <a:pt x="39611" y="40513"/>
                </a:lnTo>
                <a:lnTo>
                  <a:pt x="32854" y="28740"/>
                </a:lnTo>
                <a:close/>
              </a:path>
              <a:path w="53975" h="53975">
                <a:moveTo>
                  <a:pt x="40424" y="17526"/>
                </a:moveTo>
                <a:lnTo>
                  <a:pt x="34607" y="17526"/>
                </a:lnTo>
                <a:lnTo>
                  <a:pt x="34607" y="23876"/>
                </a:lnTo>
                <a:lnTo>
                  <a:pt x="32854" y="24549"/>
                </a:lnTo>
                <a:lnTo>
                  <a:pt x="40424" y="24549"/>
                </a:lnTo>
                <a:lnTo>
                  <a:pt x="40424" y="17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48543" y="6790583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239"/>
                </a:lnTo>
              </a:path>
            </a:pathLst>
          </a:custGeom>
          <a:ln w="113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15637" y="678594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798" y="0"/>
                </a:lnTo>
              </a:path>
            </a:pathLst>
          </a:custGeom>
          <a:ln w="92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96955" y="6781296"/>
            <a:ext cx="72390" cy="93980"/>
          </a:xfrm>
          <a:custGeom>
            <a:avLst/>
            <a:gdLst/>
            <a:ahLst/>
            <a:cxnLst/>
            <a:rect l="l" t="t" r="r" b="b"/>
            <a:pathLst>
              <a:path w="72389" h="93979">
                <a:moveTo>
                  <a:pt x="11379" y="0"/>
                </a:moveTo>
                <a:lnTo>
                  <a:pt x="0" y="0"/>
                </a:lnTo>
                <a:lnTo>
                  <a:pt x="0" y="93510"/>
                </a:lnTo>
                <a:lnTo>
                  <a:pt x="11379" y="93510"/>
                </a:lnTo>
                <a:lnTo>
                  <a:pt x="11379" y="51930"/>
                </a:lnTo>
                <a:lnTo>
                  <a:pt x="71945" y="51930"/>
                </a:lnTo>
                <a:lnTo>
                  <a:pt x="71945" y="42379"/>
                </a:lnTo>
                <a:lnTo>
                  <a:pt x="11379" y="42379"/>
                </a:lnTo>
                <a:lnTo>
                  <a:pt x="11379" y="0"/>
                </a:lnTo>
                <a:close/>
              </a:path>
              <a:path w="72389" h="93979">
                <a:moveTo>
                  <a:pt x="71945" y="51930"/>
                </a:moveTo>
                <a:lnTo>
                  <a:pt x="60566" y="51930"/>
                </a:lnTo>
                <a:lnTo>
                  <a:pt x="60566" y="93510"/>
                </a:lnTo>
                <a:lnTo>
                  <a:pt x="71945" y="93510"/>
                </a:lnTo>
                <a:lnTo>
                  <a:pt x="71945" y="51930"/>
                </a:lnTo>
                <a:close/>
              </a:path>
              <a:path w="72389" h="93979">
                <a:moveTo>
                  <a:pt x="71945" y="0"/>
                </a:moveTo>
                <a:lnTo>
                  <a:pt x="60566" y="0"/>
                </a:lnTo>
                <a:lnTo>
                  <a:pt x="60566" y="42379"/>
                </a:lnTo>
                <a:lnTo>
                  <a:pt x="71945" y="42379"/>
                </a:lnTo>
                <a:lnTo>
                  <a:pt x="71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92396" y="6781296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54546" y="0"/>
                </a:moveTo>
                <a:lnTo>
                  <a:pt x="0" y="0"/>
                </a:lnTo>
                <a:lnTo>
                  <a:pt x="0" y="93510"/>
                </a:lnTo>
                <a:lnTo>
                  <a:pt x="56896" y="93510"/>
                </a:lnTo>
                <a:lnTo>
                  <a:pt x="56896" y="84239"/>
                </a:lnTo>
                <a:lnTo>
                  <a:pt x="11379" y="84239"/>
                </a:lnTo>
                <a:lnTo>
                  <a:pt x="11379" y="50355"/>
                </a:lnTo>
                <a:lnTo>
                  <a:pt x="46177" y="50355"/>
                </a:lnTo>
                <a:lnTo>
                  <a:pt x="46177" y="41071"/>
                </a:lnTo>
                <a:lnTo>
                  <a:pt x="11379" y="41071"/>
                </a:lnTo>
                <a:lnTo>
                  <a:pt x="11379" y="9283"/>
                </a:lnTo>
                <a:lnTo>
                  <a:pt x="54546" y="9283"/>
                </a:lnTo>
                <a:lnTo>
                  <a:pt x="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00244" y="6781298"/>
            <a:ext cx="69215" cy="95250"/>
          </a:xfrm>
          <a:custGeom>
            <a:avLst/>
            <a:gdLst/>
            <a:ahLst/>
            <a:cxnLst/>
            <a:rect l="l" t="t" r="r" b="b"/>
            <a:pathLst>
              <a:path w="69214" h="95250">
                <a:moveTo>
                  <a:pt x="11379" y="0"/>
                </a:moveTo>
                <a:lnTo>
                  <a:pt x="0" y="0"/>
                </a:lnTo>
                <a:lnTo>
                  <a:pt x="0" y="59385"/>
                </a:lnTo>
                <a:lnTo>
                  <a:pt x="2236" y="74499"/>
                </a:lnTo>
                <a:lnTo>
                  <a:pt x="8764" y="85574"/>
                </a:lnTo>
                <a:lnTo>
                  <a:pt x="19314" y="92383"/>
                </a:lnTo>
                <a:lnTo>
                  <a:pt x="33616" y="94703"/>
                </a:lnTo>
                <a:lnTo>
                  <a:pt x="49313" y="92161"/>
                </a:lnTo>
                <a:lnTo>
                  <a:pt x="59751" y="85267"/>
                </a:lnTo>
                <a:lnTo>
                  <a:pt x="33870" y="85267"/>
                </a:lnTo>
                <a:lnTo>
                  <a:pt x="23793" y="83776"/>
                </a:lnTo>
                <a:lnTo>
                  <a:pt x="16790" y="79027"/>
                </a:lnTo>
                <a:lnTo>
                  <a:pt x="12705" y="70603"/>
                </a:lnTo>
                <a:lnTo>
                  <a:pt x="11379" y="58089"/>
                </a:lnTo>
                <a:lnTo>
                  <a:pt x="11379" y="0"/>
                </a:lnTo>
                <a:close/>
              </a:path>
              <a:path w="69214" h="95250">
                <a:moveTo>
                  <a:pt x="69062" y="0"/>
                </a:moveTo>
                <a:lnTo>
                  <a:pt x="57696" y="0"/>
                </a:lnTo>
                <a:lnTo>
                  <a:pt x="57696" y="56375"/>
                </a:lnTo>
                <a:lnTo>
                  <a:pt x="56071" y="70544"/>
                </a:lnTo>
                <a:lnTo>
                  <a:pt x="51379" y="79403"/>
                </a:lnTo>
                <a:lnTo>
                  <a:pt x="43889" y="83971"/>
                </a:lnTo>
                <a:lnTo>
                  <a:pt x="33870" y="85267"/>
                </a:lnTo>
                <a:lnTo>
                  <a:pt x="59751" y="85267"/>
                </a:lnTo>
                <a:lnTo>
                  <a:pt x="60369" y="84859"/>
                </a:lnTo>
                <a:lnTo>
                  <a:pt x="66910" y="73288"/>
                </a:lnTo>
                <a:lnTo>
                  <a:pt x="69041" y="58089"/>
                </a:lnTo>
                <a:lnTo>
                  <a:pt x="69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792002" y="6781296"/>
            <a:ext cx="66675" cy="93980"/>
          </a:xfrm>
          <a:custGeom>
            <a:avLst/>
            <a:gdLst/>
            <a:ahLst/>
            <a:cxnLst/>
            <a:rect l="l" t="t" r="r" b="b"/>
            <a:pathLst>
              <a:path w="66675" h="93979">
                <a:moveTo>
                  <a:pt x="28130" y="0"/>
                </a:moveTo>
                <a:lnTo>
                  <a:pt x="0" y="0"/>
                </a:lnTo>
                <a:lnTo>
                  <a:pt x="0" y="93522"/>
                </a:lnTo>
                <a:lnTo>
                  <a:pt x="11379" y="93522"/>
                </a:lnTo>
                <a:lnTo>
                  <a:pt x="11379" y="52844"/>
                </a:lnTo>
                <a:lnTo>
                  <a:pt x="38212" y="52844"/>
                </a:lnTo>
                <a:lnTo>
                  <a:pt x="37668" y="52057"/>
                </a:lnTo>
                <a:lnTo>
                  <a:pt x="46699" y="49192"/>
                </a:lnTo>
                <a:lnTo>
                  <a:pt x="54060" y="44159"/>
                </a:lnTo>
                <a:lnTo>
                  <a:pt x="54289" y="43814"/>
                </a:lnTo>
                <a:lnTo>
                  <a:pt x="11379" y="43814"/>
                </a:lnTo>
                <a:lnTo>
                  <a:pt x="11379" y="9156"/>
                </a:lnTo>
                <a:lnTo>
                  <a:pt x="53957" y="9156"/>
                </a:lnTo>
                <a:lnTo>
                  <a:pt x="51201" y="5997"/>
                </a:lnTo>
                <a:lnTo>
                  <a:pt x="40800" y="1435"/>
                </a:lnTo>
                <a:lnTo>
                  <a:pt x="28130" y="0"/>
                </a:lnTo>
                <a:close/>
              </a:path>
              <a:path w="66675" h="93979">
                <a:moveTo>
                  <a:pt x="38212" y="52844"/>
                </a:moveTo>
                <a:lnTo>
                  <a:pt x="25768" y="52844"/>
                </a:lnTo>
                <a:lnTo>
                  <a:pt x="53632" y="93522"/>
                </a:lnTo>
                <a:lnTo>
                  <a:pt x="66332" y="93522"/>
                </a:lnTo>
                <a:lnTo>
                  <a:pt x="38212" y="52844"/>
                </a:lnTo>
                <a:close/>
              </a:path>
              <a:path w="66675" h="93979">
                <a:moveTo>
                  <a:pt x="53957" y="9156"/>
                </a:moveTo>
                <a:lnTo>
                  <a:pt x="28917" y="9156"/>
                </a:lnTo>
                <a:lnTo>
                  <a:pt x="37479" y="10007"/>
                </a:lnTo>
                <a:lnTo>
                  <a:pt x="43943" y="12833"/>
                </a:lnTo>
                <a:lnTo>
                  <a:pt x="48029" y="18039"/>
                </a:lnTo>
                <a:lnTo>
                  <a:pt x="49453" y="26034"/>
                </a:lnTo>
                <a:lnTo>
                  <a:pt x="49453" y="26555"/>
                </a:lnTo>
                <a:lnTo>
                  <a:pt x="48120" y="34106"/>
                </a:lnTo>
                <a:lnTo>
                  <a:pt x="44186" y="39500"/>
                </a:lnTo>
                <a:lnTo>
                  <a:pt x="37752" y="42736"/>
                </a:lnTo>
                <a:lnTo>
                  <a:pt x="28917" y="43814"/>
                </a:lnTo>
                <a:lnTo>
                  <a:pt x="54289" y="43814"/>
                </a:lnTo>
                <a:lnTo>
                  <a:pt x="59017" y="36700"/>
                </a:lnTo>
                <a:lnTo>
                  <a:pt x="60832" y="26555"/>
                </a:lnTo>
                <a:lnTo>
                  <a:pt x="60832" y="26034"/>
                </a:lnTo>
                <a:lnTo>
                  <a:pt x="58243" y="14069"/>
                </a:lnTo>
                <a:lnTo>
                  <a:pt x="53957" y="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868227" y="6779848"/>
            <a:ext cx="86360" cy="96520"/>
          </a:xfrm>
          <a:custGeom>
            <a:avLst/>
            <a:gdLst/>
            <a:ahLst/>
            <a:cxnLst/>
            <a:rect l="l" t="t" r="r" b="b"/>
            <a:pathLst>
              <a:path w="86360" h="96520">
                <a:moveTo>
                  <a:pt x="45250" y="0"/>
                </a:moveTo>
                <a:lnTo>
                  <a:pt x="3298" y="28755"/>
                </a:lnTo>
                <a:lnTo>
                  <a:pt x="0" y="48793"/>
                </a:lnTo>
                <a:lnTo>
                  <a:pt x="3025" y="67728"/>
                </a:lnTo>
                <a:lnTo>
                  <a:pt x="11837" y="82726"/>
                </a:lnTo>
                <a:lnTo>
                  <a:pt x="26044" y="92597"/>
                </a:lnTo>
                <a:lnTo>
                  <a:pt x="45250" y="96151"/>
                </a:lnTo>
                <a:lnTo>
                  <a:pt x="61685" y="93478"/>
                </a:lnTo>
                <a:lnTo>
                  <a:pt x="72190" y="86995"/>
                </a:lnTo>
                <a:lnTo>
                  <a:pt x="45250" y="86995"/>
                </a:lnTo>
                <a:lnTo>
                  <a:pt x="30750" y="84261"/>
                </a:lnTo>
                <a:lnTo>
                  <a:pt x="20272" y="76512"/>
                </a:lnTo>
                <a:lnTo>
                  <a:pt x="13914" y="64422"/>
                </a:lnTo>
                <a:lnTo>
                  <a:pt x="11790" y="48793"/>
                </a:lnTo>
                <a:lnTo>
                  <a:pt x="11772" y="47625"/>
                </a:lnTo>
                <a:lnTo>
                  <a:pt x="14028" y="31934"/>
                </a:lnTo>
                <a:lnTo>
                  <a:pt x="20600" y="19740"/>
                </a:lnTo>
                <a:lnTo>
                  <a:pt x="31194" y="11840"/>
                </a:lnTo>
                <a:lnTo>
                  <a:pt x="45516" y="9029"/>
                </a:lnTo>
                <a:lnTo>
                  <a:pt x="72110" y="9029"/>
                </a:lnTo>
                <a:lnTo>
                  <a:pt x="70172" y="6950"/>
                </a:lnTo>
                <a:lnTo>
                  <a:pt x="58632" y="1678"/>
                </a:lnTo>
                <a:lnTo>
                  <a:pt x="45250" y="0"/>
                </a:lnTo>
                <a:close/>
              </a:path>
              <a:path w="86360" h="96520">
                <a:moveTo>
                  <a:pt x="85801" y="47752"/>
                </a:moveTo>
                <a:lnTo>
                  <a:pt x="47345" y="47752"/>
                </a:lnTo>
                <a:lnTo>
                  <a:pt x="47345" y="57175"/>
                </a:lnTo>
                <a:lnTo>
                  <a:pt x="74688" y="57175"/>
                </a:lnTo>
                <a:lnTo>
                  <a:pt x="72774" y="68842"/>
                </a:lnTo>
                <a:lnTo>
                  <a:pt x="67427" y="78314"/>
                </a:lnTo>
                <a:lnTo>
                  <a:pt x="58350" y="84671"/>
                </a:lnTo>
                <a:lnTo>
                  <a:pt x="45250" y="86995"/>
                </a:lnTo>
                <a:lnTo>
                  <a:pt x="72190" y="86995"/>
                </a:lnTo>
                <a:lnTo>
                  <a:pt x="74502" y="85567"/>
                </a:lnTo>
                <a:lnTo>
                  <a:pt x="82831" y="72582"/>
                </a:lnTo>
                <a:lnTo>
                  <a:pt x="85801" y="54686"/>
                </a:lnTo>
                <a:lnTo>
                  <a:pt x="85801" y="47752"/>
                </a:lnTo>
                <a:close/>
              </a:path>
              <a:path w="86360" h="96520">
                <a:moveTo>
                  <a:pt x="72110" y="9029"/>
                </a:moveTo>
                <a:lnTo>
                  <a:pt x="45516" y="9029"/>
                </a:lnTo>
                <a:lnTo>
                  <a:pt x="55014" y="10163"/>
                </a:lnTo>
                <a:lnTo>
                  <a:pt x="62844" y="13774"/>
                </a:lnTo>
                <a:lnTo>
                  <a:pt x="68614" y="20179"/>
                </a:lnTo>
                <a:lnTo>
                  <a:pt x="71932" y="29692"/>
                </a:lnTo>
                <a:lnTo>
                  <a:pt x="83312" y="29692"/>
                </a:lnTo>
                <a:lnTo>
                  <a:pt x="78766" y="16169"/>
                </a:lnTo>
                <a:lnTo>
                  <a:pt x="72110" y="9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973078" y="6781296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54546" y="0"/>
                </a:moveTo>
                <a:lnTo>
                  <a:pt x="0" y="0"/>
                </a:lnTo>
                <a:lnTo>
                  <a:pt x="0" y="93510"/>
                </a:lnTo>
                <a:lnTo>
                  <a:pt x="56908" y="93510"/>
                </a:lnTo>
                <a:lnTo>
                  <a:pt x="56908" y="84239"/>
                </a:lnTo>
                <a:lnTo>
                  <a:pt x="11379" y="84239"/>
                </a:lnTo>
                <a:lnTo>
                  <a:pt x="11379" y="50355"/>
                </a:lnTo>
                <a:lnTo>
                  <a:pt x="46177" y="50355"/>
                </a:lnTo>
                <a:lnTo>
                  <a:pt x="46177" y="41071"/>
                </a:lnTo>
                <a:lnTo>
                  <a:pt x="11379" y="41071"/>
                </a:lnTo>
                <a:lnTo>
                  <a:pt x="11379" y="9283"/>
                </a:lnTo>
                <a:lnTo>
                  <a:pt x="54546" y="9283"/>
                </a:lnTo>
                <a:lnTo>
                  <a:pt x="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106631" y="6790583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239"/>
                </a:lnTo>
              </a:path>
            </a:pathLst>
          </a:custGeom>
          <a:ln w="113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073726" y="678594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798" y="0"/>
                </a:lnTo>
              </a:path>
            </a:pathLst>
          </a:custGeom>
          <a:ln w="92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145913" y="6780114"/>
            <a:ext cx="92075" cy="95885"/>
          </a:xfrm>
          <a:custGeom>
            <a:avLst/>
            <a:gdLst/>
            <a:ahLst/>
            <a:cxnLst/>
            <a:rect l="l" t="t" r="r" b="b"/>
            <a:pathLst>
              <a:path w="92075" h="95884">
                <a:moveTo>
                  <a:pt x="46037" y="0"/>
                </a:moveTo>
                <a:lnTo>
                  <a:pt x="3330" y="28862"/>
                </a:lnTo>
                <a:lnTo>
                  <a:pt x="0" y="48526"/>
                </a:lnTo>
                <a:lnTo>
                  <a:pt x="3352" y="66968"/>
                </a:lnTo>
                <a:lnTo>
                  <a:pt x="12796" y="82021"/>
                </a:lnTo>
                <a:lnTo>
                  <a:pt x="27415" y="92166"/>
                </a:lnTo>
                <a:lnTo>
                  <a:pt x="46291" y="95884"/>
                </a:lnTo>
                <a:lnTo>
                  <a:pt x="64860" y="92162"/>
                </a:lnTo>
                <a:lnTo>
                  <a:pt x="72906" y="86448"/>
                </a:lnTo>
                <a:lnTo>
                  <a:pt x="46291" y="86448"/>
                </a:lnTo>
                <a:lnTo>
                  <a:pt x="32677" y="83686"/>
                </a:lnTo>
                <a:lnTo>
                  <a:pt x="21720" y="75912"/>
                </a:lnTo>
                <a:lnTo>
                  <a:pt x="14416" y="63897"/>
                </a:lnTo>
                <a:lnTo>
                  <a:pt x="11779" y="48526"/>
                </a:lnTo>
                <a:lnTo>
                  <a:pt x="11800" y="47091"/>
                </a:lnTo>
                <a:lnTo>
                  <a:pt x="14062" y="32007"/>
                </a:lnTo>
                <a:lnTo>
                  <a:pt x="20754" y="19918"/>
                </a:lnTo>
                <a:lnTo>
                  <a:pt x="31519" y="11998"/>
                </a:lnTo>
                <a:lnTo>
                  <a:pt x="46037" y="9156"/>
                </a:lnTo>
                <a:lnTo>
                  <a:pt x="72584" y="9156"/>
                </a:lnTo>
                <a:lnTo>
                  <a:pt x="64752" y="3681"/>
                </a:lnTo>
                <a:lnTo>
                  <a:pt x="46037" y="0"/>
                </a:lnTo>
                <a:close/>
              </a:path>
              <a:path w="92075" h="95884">
                <a:moveTo>
                  <a:pt x="72584" y="9156"/>
                </a:moveTo>
                <a:lnTo>
                  <a:pt x="46037" y="9156"/>
                </a:lnTo>
                <a:lnTo>
                  <a:pt x="60432" y="12140"/>
                </a:lnTo>
                <a:lnTo>
                  <a:pt x="71064" y="20275"/>
                </a:lnTo>
                <a:lnTo>
                  <a:pt x="77650" y="32334"/>
                </a:lnTo>
                <a:lnTo>
                  <a:pt x="79908" y="47091"/>
                </a:lnTo>
                <a:lnTo>
                  <a:pt x="79849" y="48526"/>
                </a:lnTo>
                <a:lnTo>
                  <a:pt x="77581" y="63667"/>
                </a:lnTo>
                <a:lnTo>
                  <a:pt x="70900" y="75777"/>
                </a:lnTo>
                <a:lnTo>
                  <a:pt x="60320" y="83644"/>
                </a:lnTo>
                <a:lnTo>
                  <a:pt x="46291" y="86448"/>
                </a:lnTo>
                <a:lnTo>
                  <a:pt x="72906" y="86448"/>
                </a:lnTo>
                <a:lnTo>
                  <a:pt x="79187" y="81989"/>
                </a:lnTo>
                <a:lnTo>
                  <a:pt x="88414" y="66861"/>
                </a:lnTo>
                <a:lnTo>
                  <a:pt x="91636" y="48526"/>
                </a:lnTo>
                <a:lnTo>
                  <a:pt x="91658" y="47091"/>
                </a:lnTo>
                <a:lnTo>
                  <a:pt x="88410" y="28750"/>
                </a:lnTo>
                <a:lnTo>
                  <a:pt x="79155" y="13750"/>
                </a:lnTo>
                <a:lnTo>
                  <a:pt x="72584" y="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291137" y="6781296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54559" y="0"/>
                </a:moveTo>
                <a:lnTo>
                  <a:pt x="0" y="0"/>
                </a:lnTo>
                <a:lnTo>
                  <a:pt x="0" y="93510"/>
                </a:lnTo>
                <a:lnTo>
                  <a:pt x="56896" y="93510"/>
                </a:lnTo>
                <a:lnTo>
                  <a:pt x="56896" y="84239"/>
                </a:lnTo>
                <a:lnTo>
                  <a:pt x="11379" y="84239"/>
                </a:lnTo>
                <a:lnTo>
                  <a:pt x="11379" y="50355"/>
                </a:lnTo>
                <a:lnTo>
                  <a:pt x="46164" y="50355"/>
                </a:lnTo>
                <a:lnTo>
                  <a:pt x="46164" y="41071"/>
                </a:lnTo>
                <a:lnTo>
                  <a:pt x="11379" y="41071"/>
                </a:lnTo>
                <a:lnTo>
                  <a:pt x="11379" y="9283"/>
                </a:lnTo>
                <a:lnTo>
                  <a:pt x="54559" y="9283"/>
                </a:lnTo>
                <a:lnTo>
                  <a:pt x="5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359234" y="6781296"/>
            <a:ext cx="74295" cy="93980"/>
          </a:xfrm>
          <a:custGeom>
            <a:avLst/>
            <a:gdLst/>
            <a:ahLst/>
            <a:cxnLst/>
            <a:rect l="l" t="t" r="r" b="b"/>
            <a:pathLst>
              <a:path w="74295" h="93979">
                <a:moveTo>
                  <a:pt x="14668" y="0"/>
                </a:moveTo>
                <a:lnTo>
                  <a:pt x="2108" y="0"/>
                </a:lnTo>
                <a:lnTo>
                  <a:pt x="30873" y="45516"/>
                </a:lnTo>
                <a:lnTo>
                  <a:pt x="0" y="93510"/>
                </a:lnTo>
                <a:lnTo>
                  <a:pt x="11391" y="93510"/>
                </a:lnTo>
                <a:lnTo>
                  <a:pt x="36385" y="54152"/>
                </a:lnTo>
                <a:lnTo>
                  <a:pt x="49187" y="54152"/>
                </a:lnTo>
                <a:lnTo>
                  <a:pt x="43700" y="45516"/>
                </a:lnTo>
                <a:lnTo>
                  <a:pt x="49292" y="36753"/>
                </a:lnTo>
                <a:lnTo>
                  <a:pt x="37934" y="36753"/>
                </a:lnTo>
                <a:lnTo>
                  <a:pt x="14668" y="0"/>
                </a:lnTo>
                <a:close/>
              </a:path>
              <a:path w="74295" h="93979">
                <a:moveTo>
                  <a:pt x="49187" y="54152"/>
                </a:moveTo>
                <a:lnTo>
                  <a:pt x="36385" y="54152"/>
                </a:lnTo>
                <a:lnTo>
                  <a:pt x="61366" y="93510"/>
                </a:lnTo>
                <a:lnTo>
                  <a:pt x="74193" y="93510"/>
                </a:lnTo>
                <a:lnTo>
                  <a:pt x="49187" y="54152"/>
                </a:lnTo>
                <a:close/>
              </a:path>
              <a:path w="74295" h="93979">
                <a:moveTo>
                  <a:pt x="72745" y="0"/>
                </a:moveTo>
                <a:lnTo>
                  <a:pt x="61099" y="0"/>
                </a:lnTo>
                <a:lnTo>
                  <a:pt x="37934" y="36753"/>
                </a:lnTo>
                <a:lnTo>
                  <a:pt x="49292" y="36753"/>
                </a:lnTo>
                <a:lnTo>
                  <a:pt x="72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51030" y="6781296"/>
            <a:ext cx="59690" cy="93980"/>
          </a:xfrm>
          <a:custGeom>
            <a:avLst/>
            <a:gdLst/>
            <a:ahLst/>
            <a:cxnLst/>
            <a:rect l="l" t="t" r="r" b="b"/>
            <a:pathLst>
              <a:path w="59689" h="93979">
                <a:moveTo>
                  <a:pt x="26555" y="0"/>
                </a:moveTo>
                <a:lnTo>
                  <a:pt x="0" y="0"/>
                </a:lnTo>
                <a:lnTo>
                  <a:pt x="0" y="93522"/>
                </a:lnTo>
                <a:lnTo>
                  <a:pt x="11379" y="93522"/>
                </a:lnTo>
                <a:lnTo>
                  <a:pt x="11379" y="55460"/>
                </a:lnTo>
                <a:lnTo>
                  <a:pt x="26555" y="55460"/>
                </a:lnTo>
                <a:lnTo>
                  <a:pt x="39169" y="53941"/>
                </a:lnTo>
                <a:lnTo>
                  <a:pt x="49572" y="49109"/>
                </a:lnTo>
                <a:lnTo>
                  <a:pt x="51784" y="46431"/>
                </a:lnTo>
                <a:lnTo>
                  <a:pt x="11379" y="46431"/>
                </a:lnTo>
                <a:lnTo>
                  <a:pt x="11379" y="9169"/>
                </a:lnTo>
                <a:lnTo>
                  <a:pt x="51948" y="9169"/>
                </a:lnTo>
                <a:lnTo>
                  <a:pt x="49615" y="6359"/>
                </a:lnTo>
                <a:lnTo>
                  <a:pt x="39217" y="1530"/>
                </a:lnTo>
                <a:lnTo>
                  <a:pt x="26555" y="0"/>
                </a:lnTo>
                <a:close/>
              </a:path>
              <a:path w="59689" h="93979">
                <a:moveTo>
                  <a:pt x="51948" y="9169"/>
                </a:moveTo>
                <a:lnTo>
                  <a:pt x="27343" y="9169"/>
                </a:lnTo>
                <a:lnTo>
                  <a:pt x="35902" y="10151"/>
                </a:lnTo>
                <a:lnTo>
                  <a:pt x="42362" y="13301"/>
                </a:lnTo>
                <a:lnTo>
                  <a:pt x="46443" y="18925"/>
                </a:lnTo>
                <a:lnTo>
                  <a:pt x="47866" y="27330"/>
                </a:lnTo>
                <a:lnTo>
                  <a:pt x="47866" y="27851"/>
                </a:lnTo>
                <a:lnTo>
                  <a:pt x="46534" y="35833"/>
                </a:lnTo>
                <a:lnTo>
                  <a:pt x="42605" y="41656"/>
                </a:lnTo>
                <a:lnTo>
                  <a:pt x="36175" y="45221"/>
                </a:lnTo>
                <a:lnTo>
                  <a:pt x="27343" y="46431"/>
                </a:lnTo>
                <a:lnTo>
                  <a:pt x="51784" y="46431"/>
                </a:lnTo>
                <a:lnTo>
                  <a:pt x="56639" y="40550"/>
                </a:lnTo>
                <a:lnTo>
                  <a:pt x="59245" y="27851"/>
                </a:lnTo>
                <a:lnTo>
                  <a:pt x="59245" y="27330"/>
                </a:lnTo>
                <a:lnTo>
                  <a:pt x="56655" y="14841"/>
                </a:lnTo>
                <a:lnTo>
                  <a:pt x="51948" y="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526963" y="6781296"/>
            <a:ext cx="54610" cy="93980"/>
          </a:xfrm>
          <a:custGeom>
            <a:avLst/>
            <a:gdLst/>
            <a:ahLst/>
            <a:cxnLst/>
            <a:rect l="l" t="t" r="r" b="b"/>
            <a:pathLst>
              <a:path w="54610" h="93979">
                <a:moveTo>
                  <a:pt x="11379" y="0"/>
                </a:moveTo>
                <a:lnTo>
                  <a:pt x="0" y="0"/>
                </a:lnTo>
                <a:lnTo>
                  <a:pt x="0" y="93510"/>
                </a:lnTo>
                <a:lnTo>
                  <a:pt x="54165" y="93510"/>
                </a:lnTo>
                <a:lnTo>
                  <a:pt x="54165" y="84239"/>
                </a:lnTo>
                <a:lnTo>
                  <a:pt x="11379" y="84239"/>
                </a:lnTo>
                <a:lnTo>
                  <a:pt x="11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588393" y="6780114"/>
            <a:ext cx="92075" cy="95885"/>
          </a:xfrm>
          <a:custGeom>
            <a:avLst/>
            <a:gdLst/>
            <a:ahLst/>
            <a:cxnLst/>
            <a:rect l="l" t="t" r="r" b="b"/>
            <a:pathLst>
              <a:path w="92075" h="95884">
                <a:moveTo>
                  <a:pt x="46062" y="0"/>
                </a:moveTo>
                <a:lnTo>
                  <a:pt x="3332" y="28862"/>
                </a:lnTo>
                <a:lnTo>
                  <a:pt x="0" y="48526"/>
                </a:lnTo>
                <a:lnTo>
                  <a:pt x="3357" y="66968"/>
                </a:lnTo>
                <a:lnTo>
                  <a:pt x="12814" y="82021"/>
                </a:lnTo>
                <a:lnTo>
                  <a:pt x="27442" y="92166"/>
                </a:lnTo>
                <a:lnTo>
                  <a:pt x="46316" y="95884"/>
                </a:lnTo>
                <a:lnTo>
                  <a:pt x="64888" y="92162"/>
                </a:lnTo>
                <a:lnTo>
                  <a:pt x="72932" y="86448"/>
                </a:lnTo>
                <a:lnTo>
                  <a:pt x="46316" y="86448"/>
                </a:lnTo>
                <a:lnTo>
                  <a:pt x="32704" y="83686"/>
                </a:lnTo>
                <a:lnTo>
                  <a:pt x="21751" y="75912"/>
                </a:lnTo>
                <a:lnTo>
                  <a:pt x="14452" y="63897"/>
                </a:lnTo>
                <a:lnTo>
                  <a:pt x="11817" y="48526"/>
                </a:lnTo>
                <a:lnTo>
                  <a:pt x="11838" y="47091"/>
                </a:lnTo>
                <a:lnTo>
                  <a:pt x="14098" y="32007"/>
                </a:lnTo>
                <a:lnTo>
                  <a:pt x="20786" y="19918"/>
                </a:lnTo>
                <a:lnTo>
                  <a:pt x="31547" y="11998"/>
                </a:lnTo>
                <a:lnTo>
                  <a:pt x="46062" y="9156"/>
                </a:lnTo>
                <a:lnTo>
                  <a:pt x="72610" y="9156"/>
                </a:lnTo>
                <a:lnTo>
                  <a:pt x="64781" y="3681"/>
                </a:lnTo>
                <a:lnTo>
                  <a:pt x="46062" y="0"/>
                </a:lnTo>
                <a:close/>
              </a:path>
              <a:path w="92075" h="95884">
                <a:moveTo>
                  <a:pt x="72610" y="9156"/>
                </a:moveTo>
                <a:lnTo>
                  <a:pt x="46062" y="9156"/>
                </a:lnTo>
                <a:lnTo>
                  <a:pt x="60458" y="12140"/>
                </a:lnTo>
                <a:lnTo>
                  <a:pt x="71089" y="20275"/>
                </a:lnTo>
                <a:lnTo>
                  <a:pt x="77675" y="32334"/>
                </a:lnTo>
                <a:lnTo>
                  <a:pt x="79933" y="47091"/>
                </a:lnTo>
                <a:lnTo>
                  <a:pt x="79874" y="48526"/>
                </a:lnTo>
                <a:lnTo>
                  <a:pt x="77608" y="63667"/>
                </a:lnTo>
                <a:lnTo>
                  <a:pt x="70931" y="75777"/>
                </a:lnTo>
                <a:lnTo>
                  <a:pt x="60350" y="83644"/>
                </a:lnTo>
                <a:lnTo>
                  <a:pt x="46316" y="86448"/>
                </a:lnTo>
                <a:lnTo>
                  <a:pt x="72932" y="86448"/>
                </a:lnTo>
                <a:lnTo>
                  <a:pt x="79211" y="81989"/>
                </a:lnTo>
                <a:lnTo>
                  <a:pt x="88431" y="66861"/>
                </a:lnTo>
                <a:lnTo>
                  <a:pt x="91649" y="48526"/>
                </a:lnTo>
                <a:lnTo>
                  <a:pt x="91671" y="47091"/>
                </a:lnTo>
                <a:lnTo>
                  <a:pt x="88427" y="28750"/>
                </a:lnTo>
                <a:lnTo>
                  <a:pt x="79179" y="13750"/>
                </a:lnTo>
                <a:lnTo>
                  <a:pt x="72610" y="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699010" y="6781296"/>
            <a:ext cx="66675" cy="93980"/>
          </a:xfrm>
          <a:custGeom>
            <a:avLst/>
            <a:gdLst/>
            <a:ahLst/>
            <a:cxnLst/>
            <a:rect l="l" t="t" r="r" b="b"/>
            <a:pathLst>
              <a:path w="66675" h="93979">
                <a:moveTo>
                  <a:pt x="28130" y="0"/>
                </a:moveTo>
                <a:lnTo>
                  <a:pt x="0" y="0"/>
                </a:lnTo>
                <a:lnTo>
                  <a:pt x="0" y="93522"/>
                </a:lnTo>
                <a:lnTo>
                  <a:pt x="11379" y="93522"/>
                </a:lnTo>
                <a:lnTo>
                  <a:pt x="11379" y="52844"/>
                </a:lnTo>
                <a:lnTo>
                  <a:pt x="38199" y="52844"/>
                </a:lnTo>
                <a:lnTo>
                  <a:pt x="37655" y="52057"/>
                </a:lnTo>
                <a:lnTo>
                  <a:pt x="46688" y="49192"/>
                </a:lnTo>
                <a:lnTo>
                  <a:pt x="54054" y="44159"/>
                </a:lnTo>
                <a:lnTo>
                  <a:pt x="54283" y="43814"/>
                </a:lnTo>
                <a:lnTo>
                  <a:pt x="11379" y="43814"/>
                </a:lnTo>
                <a:lnTo>
                  <a:pt x="11379" y="9156"/>
                </a:lnTo>
                <a:lnTo>
                  <a:pt x="53953" y="9156"/>
                </a:lnTo>
                <a:lnTo>
                  <a:pt x="51196" y="5997"/>
                </a:lnTo>
                <a:lnTo>
                  <a:pt x="40794" y="1435"/>
                </a:lnTo>
                <a:lnTo>
                  <a:pt x="28130" y="0"/>
                </a:lnTo>
                <a:close/>
              </a:path>
              <a:path w="66675" h="93979">
                <a:moveTo>
                  <a:pt x="38199" y="52844"/>
                </a:moveTo>
                <a:lnTo>
                  <a:pt x="25768" y="52844"/>
                </a:lnTo>
                <a:lnTo>
                  <a:pt x="53606" y="93522"/>
                </a:lnTo>
                <a:lnTo>
                  <a:pt x="66319" y="93522"/>
                </a:lnTo>
                <a:lnTo>
                  <a:pt x="38199" y="52844"/>
                </a:lnTo>
                <a:close/>
              </a:path>
              <a:path w="66675" h="93979">
                <a:moveTo>
                  <a:pt x="53953" y="9156"/>
                </a:moveTo>
                <a:lnTo>
                  <a:pt x="28892" y="9156"/>
                </a:lnTo>
                <a:lnTo>
                  <a:pt x="37466" y="10007"/>
                </a:lnTo>
                <a:lnTo>
                  <a:pt x="43934" y="12833"/>
                </a:lnTo>
                <a:lnTo>
                  <a:pt x="48018" y="18039"/>
                </a:lnTo>
                <a:lnTo>
                  <a:pt x="49441" y="26034"/>
                </a:lnTo>
                <a:lnTo>
                  <a:pt x="49441" y="26555"/>
                </a:lnTo>
                <a:lnTo>
                  <a:pt x="48109" y="34106"/>
                </a:lnTo>
                <a:lnTo>
                  <a:pt x="44176" y="39500"/>
                </a:lnTo>
                <a:lnTo>
                  <a:pt x="37739" y="42736"/>
                </a:lnTo>
                <a:lnTo>
                  <a:pt x="28892" y="43814"/>
                </a:lnTo>
                <a:lnTo>
                  <a:pt x="54283" y="43814"/>
                </a:lnTo>
                <a:lnTo>
                  <a:pt x="59015" y="36700"/>
                </a:lnTo>
                <a:lnTo>
                  <a:pt x="60832" y="26555"/>
                </a:lnTo>
                <a:lnTo>
                  <a:pt x="60832" y="26034"/>
                </a:lnTo>
                <a:lnTo>
                  <a:pt x="58241" y="14069"/>
                </a:lnTo>
                <a:lnTo>
                  <a:pt x="53953" y="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781103" y="6781296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54546" y="0"/>
                </a:moveTo>
                <a:lnTo>
                  <a:pt x="0" y="0"/>
                </a:lnTo>
                <a:lnTo>
                  <a:pt x="0" y="93510"/>
                </a:lnTo>
                <a:lnTo>
                  <a:pt x="56908" y="93510"/>
                </a:lnTo>
                <a:lnTo>
                  <a:pt x="56908" y="84239"/>
                </a:lnTo>
                <a:lnTo>
                  <a:pt x="11379" y="84239"/>
                </a:lnTo>
                <a:lnTo>
                  <a:pt x="11379" y="50355"/>
                </a:lnTo>
                <a:lnTo>
                  <a:pt x="46189" y="50355"/>
                </a:lnTo>
                <a:lnTo>
                  <a:pt x="46189" y="41071"/>
                </a:lnTo>
                <a:lnTo>
                  <a:pt x="11379" y="41071"/>
                </a:lnTo>
                <a:lnTo>
                  <a:pt x="11379" y="9283"/>
                </a:lnTo>
                <a:lnTo>
                  <a:pt x="54546" y="9283"/>
                </a:lnTo>
                <a:lnTo>
                  <a:pt x="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884265" y="6780119"/>
            <a:ext cx="68580" cy="95885"/>
          </a:xfrm>
          <a:custGeom>
            <a:avLst/>
            <a:gdLst/>
            <a:ahLst/>
            <a:cxnLst/>
            <a:rect l="l" t="t" r="r" b="b"/>
            <a:pathLst>
              <a:path w="68579" h="95884">
                <a:moveTo>
                  <a:pt x="10972" y="66179"/>
                </a:moveTo>
                <a:lnTo>
                  <a:pt x="0" y="66179"/>
                </a:lnTo>
                <a:lnTo>
                  <a:pt x="2783" y="77553"/>
                </a:lnTo>
                <a:lnTo>
                  <a:pt x="9120" y="87012"/>
                </a:lnTo>
                <a:lnTo>
                  <a:pt x="19822" y="93477"/>
                </a:lnTo>
                <a:lnTo>
                  <a:pt x="35699" y="95872"/>
                </a:lnTo>
                <a:lnTo>
                  <a:pt x="48583" y="93767"/>
                </a:lnTo>
                <a:lnTo>
                  <a:pt x="58823" y="87960"/>
                </a:lnTo>
                <a:lnTo>
                  <a:pt x="59784" y="86715"/>
                </a:lnTo>
                <a:lnTo>
                  <a:pt x="35699" y="86715"/>
                </a:lnTo>
                <a:lnTo>
                  <a:pt x="24094" y="85071"/>
                </a:lnTo>
                <a:lnTo>
                  <a:pt x="16816" y="80619"/>
                </a:lnTo>
                <a:lnTo>
                  <a:pt x="12798" y="74081"/>
                </a:lnTo>
                <a:lnTo>
                  <a:pt x="10972" y="66179"/>
                </a:lnTo>
                <a:close/>
              </a:path>
              <a:path w="68579" h="95884">
                <a:moveTo>
                  <a:pt x="33235" y="0"/>
                </a:moveTo>
                <a:lnTo>
                  <a:pt x="21078" y="1941"/>
                </a:lnTo>
                <a:lnTo>
                  <a:pt x="11555" y="7291"/>
                </a:lnTo>
                <a:lnTo>
                  <a:pt x="5344" y="15339"/>
                </a:lnTo>
                <a:lnTo>
                  <a:pt x="3124" y="25374"/>
                </a:lnTo>
                <a:lnTo>
                  <a:pt x="5254" y="35983"/>
                </a:lnTo>
                <a:lnTo>
                  <a:pt x="11410" y="43354"/>
                </a:lnTo>
                <a:lnTo>
                  <a:pt x="21244" y="48177"/>
                </a:lnTo>
                <a:lnTo>
                  <a:pt x="45441" y="53664"/>
                </a:lnTo>
                <a:lnTo>
                  <a:pt x="52387" y="57207"/>
                </a:lnTo>
                <a:lnTo>
                  <a:pt x="55999" y="62197"/>
                </a:lnTo>
                <a:lnTo>
                  <a:pt x="57035" y="69062"/>
                </a:lnTo>
                <a:lnTo>
                  <a:pt x="55395" y="76289"/>
                </a:lnTo>
                <a:lnTo>
                  <a:pt x="50882" y="81861"/>
                </a:lnTo>
                <a:lnTo>
                  <a:pt x="44112" y="85446"/>
                </a:lnTo>
                <a:lnTo>
                  <a:pt x="35699" y="86715"/>
                </a:lnTo>
                <a:lnTo>
                  <a:pt x="59784" y="86715"/>
                </a:lnTo>
                <a:lnTo>
                  <a:pt x="65582" y="79209"/>
                </a:lnTo>
                <a:lnTo>
                  <a:pt x="68021" y="68275"/>
                </a:lnTo>
                <a:lnTo>
                  <a:pt x="65979" y="57036"/>
                </a:lnTo>
                <a:lnTo>
                  <a:pt x="59928" y="49276"/>
                </a:lnTo>
                <a:lnTo>
                  <a:pt x="49976" y="44211"/>
                </a:lnTo>
                <a:lnTo>
                  <a:pt x="36233" y="41059"/>
                </a:lnTo>
                <a:lnTo>
                  <a:pt x="24653" y="38525"/>
                </a:lnTo>
                <a:lnTo>
                  <a:pt x="17813" y="35052"/>
                </a:lnTo>
                <a:lnTo>
                  <a:pt x="14557" y="30397"/>
                </a:lnTo>
                <a:lnTo>
                  <a:pt x="13728" y="24320"/>
                </a:lnTo>
                <a:lnTo>
                  <a:pt x="13728" y="15557"/>
                </a:lnTo>
                <a:lnTo>
                  <a:pt x="20396" y="9156"/>
                </a:lnTo>
                <a:lnTo>
                  <a:pt x="57678" y="9156"/>
                </a:lnTo>
                <a:lnTo>
                  <a:pt x="55638" y="6654"/>
                </a:lnTo>
                <a:lnTo>
                  <a:pt x="45889" y="1690"/>
                </a:lnTo>
                <a:lnTo>
                  <a:pt x="33235" y="0"/>
                </a:lnTo>
                <a:close/>
              </a:path>
              <a:path w="68579" h="95884">
                <a:moveTo>
                  <a:pt x="57678" y="9156"/>
                </a:moveTo>
                <a:lnTo>
                  <a:pt x="33235" y="9156"/>
                </a:lnTo>
                <a:lnTo>
                  <a:pt x="41808" y="10096"/>
                </a:lnTo>
                <a:lnTo>
                  <a:pt x="48231" y="13047"/>
                </a:lnTo>
                <a:lnTo>
                  <a:pt x="52649" y="18206"/>
                </a:lnTo>
                <a:lnTo>
                  <a:pt x="55206" y="25768"/>
                </a:lnTo>
                <a:lnTo>
                  <a:pt x="65392" y="25768"/>
                </a:lnTo>
                <a:lnTo>
                  <a:pt x="62225" y="14733"/>
                </a:lnTo>
                <a:lnTo>
                  <a:pt x="57678" y="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971730" y="6781296"/>
            <a:ext cx="59690" cy="93980"/>
          </a:xfrm>
          <a:custGeom>
            <a:avLst/>
            <a:gdLst/>
            <a:ahLst/>
            <a:cxnLst/>
            <a:rect l="l" t="t" r="r" b="b"/>
            <a:pathLst>
              <a:path w="59689" h="93979">
                <a:moveTo>
                  <a:pt x="26555" y="0"/>
                </a:moveTo>
                <a:lnTo>
                  <a:pt x="0" y="0"/>
                </a:lnTo>
                <a:lnTo>
                  <a:pt x="0" y="93522"/>
                </a:lnTo>
                <a:lnTo>
                  <a:pt x="11379" y="93522"/>
                </a:lnTo>
                <a:lnTo>
                  <a:pt x="11379" y="55460"/>
                </a:lnTo>
                <a:lnTo>
                  <a:pt x="26555" y="55460"/>
                </a:lnTo>
                <a:lnTo>
                  <a:pt x="39169" y="53941"/>
                </a:lnTo>
                <a:lnTo>
                  <a:pt x="49572" y="49109"/>
                </a:lnTo>
                <a:lnTo>
                  <a:pt x="51784" y="46431"/>
                </a:lnTo>
                <a:lnTo>
                  <a:pt x="11379" y="46431"/>
                </a:lnTo>
                <a:lnTo>
                  <a:pt x="11379" y="9169"/>
                </a:lnTo>
                <a:lnTo>
                  <a:pt x="51948" y="9169"/>
                </a:lnTo>
                <a:lnTo>
                  <a:pt x="49615" y="6359"/>
                </a:lnTo>
                <a:lnTo>
                  <a:pt x="39217" y="1530"/>
                </a:lnTo>
                <a:lnTo>
                  <a:pt x="26555" y="0"/>
                </a:lnTo>
                <a:close/>
              </a:path>
              <a:path w="59689" h="93979">
                <a:moveTo>
                  <a:pt x="51948" y="9169"/>
                </a:moveTo>
                <a:lnTo>
                  <a:pt x="27343" y="9169"/>
                </a:lnTo>
                <a:lnTo>
                  <a:pt x="35902" y="10151"/>
                </a:lnTo>
                <a:lnTo>
                  <a:pt x="42362" y="13301"/>
                </a:lnTo>
                <a:lnTo>
                  <a:pt x="46443" y="18925"/>
                </a:lnTo>
                <a:lnTo>
                  <a:pt x="47866" y="27330"/>
                </a:lnTo>
                <a:lnTo>
                  <a:pt x="47866" y="27851"/>
                </a:lnTo>
                <a:lnTo>
                  <a:pt x="46534" y="35833"/>
                </a:lnTo>
                <a:lnTo>
                  <a:pt x="42605" y="41656"/>
                </a:lnTo>
                <a:lnTo>
                  <a:pt x="36175" y="45221"/>
                </a:lnTo>
                <a:lnTo>
                  <a:pt x="27343" y="46431"/>
                </a:lnTo>
                <a:lnTo>
                  <a:pt x="51784" y="46431"/>
                </a:lnTo>
                <a:lnTo>
                  <a:pt x="56639" y="40550"/>
                </a:lnTo>
                <a:lnTo>
                  <a:pt x="59245" y="27851"/>
                </a:lnTo>
                <a:lnTo>
                  <a:pt x="59245" y="27330"/>
                </a:lnTo>
                <a:lnTo>
                  <a:pt x="56655" y="14841"/>
                </a:lnTo>
                <a:lnTo>
                  <a:pt x="51948" y="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034074" y="6781298"/>
            <a:ext cx="78740" cy="93980"/>
          </a:xfrm>
          <a:custGeom>
            <a:avLst/>
            <a:gdLst/>
            <a:ahLst/>
            <a:cxnLst/>
            <a:rect l="l" t="t" r="r" b="b"/>
            <a:pathLst>
              <a:path w="78739" h="93979">
                <a:moveTo>
                  <a:pt x="47104" y="0"/>
                </a:moveTo>
                <a:lnTo>
                  <a:pt x="32194" y="0"/>
                </a:lnTo>
                <a:lnTo>
                  <a:pt x="0" y="93522"/>
                </a:lnTo>
                <a:lnTo>
                  <a:pt x="10718" y="93522"/>
                </a:lnTo>
                <a:lnTo>
                  <a:pt x="19773" y="66573"/>
                </a:lnTo>
                <a:lnTo>
                  <a:pt x="69623" y="66573"/>
                </a:lnTo>
                <a:lnTo>
                  <a:pt x="66569" y="57543"/>
                </a:lnTo>
                <a:lnTo>
                  <a:pt x="22898" y="57543"/>
                </a:lnTo>
                <a:lnTo>
                  <a:pt x="39103" y="9410"/>
                </a:lnTo>
                <a:lnTo>
                  <a:pt x="50287" y="9410"/>
                </a:lnTo>
                <a:lnTo>
                  <a:pt x="47104" y="0"/>
                </a:lnTo>
                <a:close/>
              </a:path>
              <a:path w="78739" h="93979">
                <a:moveTo>
                  <a:pt x="69623" y="66573"/>
                </a:moveTo>
                <a:lnTo>
                  <a:pt x="58343" y="66573"/>
                </a:lnTo>
                <a:lnTo>
                  <a:pt x="67513" y="93522"/>
                </a:lnTo>
                <a:lnTo>
                  <a:pt x="78739" y="93522"/>
                </a:lnTo>
                <a:lnTo>
                  <a:pt x="69623" y="66573"/>
                </a:lnTo>
                <a:close/>
              </a:path>
              <a:path w="78739" h="93979">
                <a:moveTo>
                  <a:pt x="50287" y="9410"/>
                </a:moveTo>
                <a:lnTo>
                  <a:pt x="39103" y="9410"/>
                </a:lnTo>
                <a:lnTo>
                  <a:pt x="55333" y="57543"/>
                </a:lnTo>
                <a:lnTo>
                  <a:pt x="66569" y="57543"/>
                </a:lnTo>
                <a:lnTo>
                  <a:pt x="50287" y="9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119444" y="6779848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43954" y="0"/>
                </a:moveTo>
                <a:lnTo>
                  <a:pt x="3299" y="28589"/>
                </a:lnTo>
                <a:lnTo>
                  <a:pt x="0" y="48793"/>
                </a:lnTo>
                <a:lnTo>
                  <a:pt x="3018" y="68339"/>
                </a:lnTo>
                <a:lnTo>
                  <a:pt x="11687" y="83269"/>
                </a:lnTo>
                <a:lnTo>
                  <a:pt x="25428" y="92800"/>
                </a:lnTo>
                <a:lnTo>
                  <a:pt x="43662" y="96151"/>
                </a:lnTo>
                <a:lnTo>
                  <a:pt x="58150" y="94159"/>
                </a:lnTo>
                <a:lnTo>
                  <a:pt x="69851" y="88157"/>
                </a:lnTo>
                <a:lnTo>
                  <a:pt x="70927" y="86868"/>
                </a:lnTo>
                <a:lnTo>
                  <a:pt x="43954" y="86868"/>
                </a:lnTo>
                <a:lnTo>
                  <a:pt x="30421" y="84245"/>
                </a:lnTo>
                <a:lnTo>
                  <a:pt x="20299" y="76692"/>
                </a:lnTo>
                <a:lnTo>
                  <a:pt x="13956" y="64675"/>
                </a:lnTo>
                <a:lnTo>
                  <a:pt x="11777" y="48793"/>
                </a:lnTo>
                <a:lnTo>
                  <a:pt x="11760" y="47625"/>
                </a:lnTo>
                <a:lnTo>
                  <a:pt x="14086" y="31661"/>
                </a:lnTo>
                <a:lnTo>
                  <a:pt x="20658" y="19497"/>
                </a:lnTo>
                <a:lnTo>
                  <a:pt x="30860" y="11749"/>
                </a:lnTo>
                <a:lnTo>
                  <a:pt x="44081" y="9029"/>
                </a:lnTo>
                <a:lnTo>
                  <a:pt x="70654" y="9029"/>
                </a:lnTo>
                <a:lnTo>
                  <a:pt x="69494" y="7704"/>
                </a:lnTo>
                <a:lnTo>
                  <a:pt x="57825" y="1932"/>
                </a:lnTo>
                <a:lnTo>
                  <a:pt x="43954" y="0"/>
                </a:lnTo>
                <a:close/>
              </a:path>
              <a:path w="83185" h="96520">
                <a:moveTo>
                  <a:pt x="82791" y="63969"/>
                </a:moveTo>
                <a:lnTo>
                  <a:pt x="72212" y="63969"/>
                </a:lnTo>
                <a:lnTo>
                  <a:pt x="68945" y="73950"/>
                </a:lnTo>
                <a:lnTo>
                  <a:pt x="62926" y="81110"/>
                </a:lnTo>
                <a:lnTo>
                  <a:pt x="54486" y="85424"/>
                </a:lnTo>
                <a:lnTo>
                  <a:pt x="43954" y="86868"/>
                </a:lnTo>
                <a:lnTo>
                  <a:pt x="70927" y="86868"/>
                </a:lnTo>
                <a:lnTo>
                  <a:pt x="78240" y="78106"/>
                </a:lnTo>
                <a:lnTo>
                  <a:pt x="82791" y="63969"/>
                </a:lnTo>
                <a:close/>
              </a:path>
              <a:path w="83185" h="96520">
                <a:moveTo>
                  <a:pt x="70654" y="9029"/>
                </a:moveTo>
                <a:lnTo>
                  <a:pt x="44081" y="9029"/>
                </a:lnTo>
                <a:lnTo>
                  <a:pt x="54626" y="10399"/>
                </a:lnTo>
                <a:lnTo>
                  <a:pt x="62450" y="14481"/>
                </a:lnTo>
                <a:lnTo>
                  <a:pt x="67729" y="21234"/>
                </a:lnTo>
                <a:lnTo>
                  <a:pt x="70637" y="30619"/>
                </a:lnTo>
                <a:lnTo>
                  <a:pt x="81889" y="30619"/>
                </a:lnTo>
                <a:lnTo>
                  <a:pt x="77876" y="17278"/>
                </a:lnTo>
                <a:lnTo>
                  <a:pt x="70654" y="9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219469" y="6781296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54546" y="0"/>
                </a:moveTo>
                <a:lnTo>
                  <a:pt x="0" y="0"/>
                </a:lnTo>
                <a:lnTo>
                  <a:pt x="0" y="93510"/>
                </a:lnTo>
                <a:lnTo>
                  <a:pt x="56883" y="93510"/>
                </a:lnTo>
                <a:lnTo>
                  <a:pt x="56883" y="84239"/>
                </a:lnTo>
                <a:lnTo>
                  <a:pt x="11379" y="84239"/>
                </a:lnTo>
                <a:lnTo>
                  <a:pt x="11379" y="50355"/>
                </a:lnTo>
                <a:lnTo>
                  <a:pt x="46164" y="50355"/>
                </a:lnTo>
                <a:lnTo>
                  <a:pt x="46164" y="41071"/>
                </a:lnTo>
                <a:lnTo>
                  <a:pt x="11379" y="41071"/>
                </a:lnTo>
                <a:lnTo>
                  <a:pt x="11379" y="9283"/>
                </a:lnTo>
                <a:lnTo>
                  <a:pt x="54546" y="9283"/>
                </a:lnTo>
                <a:lnTo>
                  <a:pt x="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"/>
            <a:ext cx="10693400" cy="7559760"/>
          </a:xfrm>
          <a:prstGeom prst="rect">
            <a:avLst/>
          </a:prstGeom>
        </p:spPr>
      </p:pic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15" y="5991225"/>
            <a:ext cx="2049971" cy="9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10693400" cy="755975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56400" y="2714400"/>
            <a:ext cx="9982800" cy="1170000"/>
          </a:xfrm>
          <a:prstGeom prst="rect">
            <a:avLst/>
          </a:prstGeom>
        </p:spPr>
        <p:txBody>
          <a:bodyPr/>
          <a:lstStyle>
            <a:lvl1pPr algn="ctr">
              <a:defRPr sz="7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45" name="Billede 4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41" y="7052400"/>
            <a:ext cx="3435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1571625"/>
            <a:ext cx="10693400" cy="4932045"/>
          </a:xfrm>
          <a:custGeom>
            <a:avLst/>
            <a:gdLst/>
            <a:ahLst/>
            <a:cxnLst/>
            <a:rect l="l" t="t" r="r" b="b"/>
            <a:pathLst>
              <a:path w="5472430" h="4932045">
                <a:moveTo>
                  <a:pt x="0" y="4931994"/>
                </a:moveTo>
                <a:lnTo>
                  <a:pt x="5471998" y="4931994"/>
                </a:lnTo>
                <a:lnTo>
                  <a:pt x="5471998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bk object 16"/>
          <p:cNvSpPr/>
          <p:nvPr userDrawn="1"/>
        </p:nvSpPr>
        <p:spPr>
          <a:xfrm>
            <a:off x="9941496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59" y="0"/>
                </a:moveTo>
                <a:lnTo>
                  <a:pt x="25085" y="3011"/>
                </a:lnTo>
                <a:lnTo>
                  <a:pt x="11633" y="11969"/>
                </a:lnTo>
                <a:lnTo>
                  <a:pt x="3027" y="26771"/>
                </a:lnTo>
                <a:lnTo>
                  <a:pt x="0" y="47256"/>
                </a:lnTo>
                <a:lnTo>
                  <a:pt x="3290" y="70196"/>
                </a:lnTo>
                <a:lnTo>
                  <a:pt x="12114" y="85102"/>
                </a:lnTo>
                <a:lnTo>
                  <a:pt x="24897" y="93169"/>
                </a:lnTo>
                <a:lnTo>
                  <a:pt x="40068" y="95592"/>
                </a:lnTo>
                <a:lnTo>
                  <a:pt x="57670" y="93532"/>
                </a:lnTo>
                <a:lnTo>
                  <a:pt x="70264" y="87463"/>
                </a:lnTo>
                <a:lnTo>
                  <a:pt x="78278" y="77553"/>
                </a:lnTo>
                <a:lnTo>
                  <a:pt x="79483" y="73317"/>
                </a:lnTo>
                <a:lnTo>
                  <a:pt x="36195" y="73317"/>
                </a:lnTo>
                <a:lnTo>
                  <a:pt x="33312" y="68821"/>
                </a:lnTo>
                <a:lnTo>
                  <a:pt x="33312" y="55702"/>
                </a:lnTo>
                <a:lnTo>
                  <a:pt x="83007" y="55702"/>
                </a:lnTo>
                <a:lnTo>
                  <a:pt x="83007" y="49593"/>
                </a:lnTo>
                <a:lnTo>
                  <a:pt x="81509" y="36652"/>
                </a:lnTo>
                <a:lnTo>
                  <a:pt x="33312" y="36652"/>
                </a:lnTo>
                <a:lnTo>
                  <a:pt x="33324" y="26756"/>
                </a:lnTo>
                <a:lnTo>
                  <a:pt x="37058" y="22275"/>
                </a:lnTo>
                <a:lnTo>
                  <a:pt x="77653" y="22275"/>
                </a:lnTo>
                <a:lnTo>
                  <a:pt x="73063" y="12733"/>
                </a:lnTo>
                <a:lnTo>
                  <a:pt x="60472" y="3225"/>
                </a:lnTo>
                <a:lnTo>
                  <a:pt x="42659" y="0"/>
                </a:lnTo>
                <a:close/>
              </a:path>
              <a:path w="83184" h="95884">
                <a:moveTo>
                  <a:pt x="82143" y="63969"/>
                </a:moveTo>
                <a:lnTo>
                  <a:pt x="51701" y="63969"/>
                </a:lnTo>
                <a:lnTo>
                  <a:pt x="50698" y="70434"/>
                </a:lnTo>
                <a:lnTo>
                  <a:pt x="46964" y="73317"/>
                </a:lnTo>
                <a:lnTo>
                  <a:pt x="79483" y="73317"/>
                </a:lnTo>
                <a:lnTo>
                  <a:pt x="82143" y="63969"/>
                </a:lnTo>
                <a:close/>
              </a:path>
              <a:path w="83184" h="95884">
                <a:moveTo>
                  <a:pt x="77653" y="22275"/>
                </a:moveTo>
                <a:lnTo>
                  <a:pt x="48107" y="22275"/>
                </a:lnTo>
                <a:lnTo>
                  <a:pt x="51689" y="26756"/>
                </a:lnTo>
                <a:lnTo>
                  <a:pt x="51701" y="36652"/>
                </a:lnTo>
                <a:lnTo>
                  <a:pt x="81509" y="36652"/>
                </a:lnTo>
                <a:lnTo>
                  <a:pt x="80539" y="28273"/>
                </a:lnTo>
                <a:lnTo>
                  <a:pt x="77653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10029113" y="7050895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59" h="130175">
                <a:moveTo>
                  <a:pt x="37198" y="99021"/>
                </a:moveTo>
                <a:lnTo>
                  <a:pt x="3009" y="99021"/>
                </a:lnTo>
                <a:lnTo>
                  <a:pt x="5871" y="111525"/>
                </a:lnTo>
                <a:lnTo>
                  <a:pt x="12730" y="121165"/>
                </a:lnTo>
                <a:lnTo>
                  <a:pt x="24567" y="127370"/>
                </a:lnTo>
                <a:lnTo>
                  <a:pt x="42367" y="129565"/>
                </a:lnTo>
                <a:lnTo>
                  <a:pt x="60011" y="127728"/>
                </a:lnTo>
                <a:lnTo>
                  <a:pt x="73767" y="120938"/>
                </a:lnTo>
                <a:lnTo>
                  <a:pt x="82704" y="107276"/>
                </a:lnTo>
                <a:lnTo>
                  <a:pt x="82855" y="106210"/>
                </a:lnTo>
                <a:lnTo>
                  <a:pt x="42227" y="106210"/>
                </a:lnTo>
                <a:lnTo>
                  <a:pt x="40360" y="105486"/>
                </a:lnTo>
                <a:lnTo>
                  <a:pt x="37769" y="102971"/>
                </a:lnTo>
                <a:lnTo>
                  <a:pt x="37198" y="101003"/>
                </a:lnTo>
                <a:lnTo>
                  <a:pt x="37198" y="99021"/>
                </a:lnTo>
                <a:close/>
              </a:path>
              <a:path w="86359" h="130175">
                <a:moveTo>
                  <a:pt x="85890" y="79616"/>
                </a:moveTo>
                <a:lnTo>
                  <a:pt x="53721" y="79616"/>
                </a:lnTo>
                <a:lnTo>
                  <a:pt x="53721" y="102247"/>
                </a:lnTo>
                <a:lnTo>
                  <a:pt x="50698" y="106210"/>
                </a:lnTo>
                <a:lnTo>
                  <a:pt x="82855" y="106210"/>
                </a:lnTo>
                <a:lnTo>
                  <a:pt x="85890" y="84823"/>
                </a:lnTo>
                <a:lnTo>
                  <a:pt x="85890" y="79616"/>
                </a:lnTo>
                <a:close/>
              </a:path>
              <a:path w="86359" h="130175">
                <a:moveTo>
                  <a:pt x="40208" y="0"/>
                </a:moveTo>
                <a:lnTo>
                  <a:pt x="31737" y="0"/>
                </a:lnTo>
                <a:lnTo>
                  <a:pt x="19207" y="2774"/>
                </a:lnTo>
                <a:lnTo>
                  <a:pt x="9139" y="11410"/>
                </a:lnTo>
                <a:lnTo>
                  <a:pt x="2435" y="26381"/>
                </a:lnTo>
                <a:lnTo>
                  <a:pt x="0" y="48158"/>
                </a:lnTo>
                <a:lnTo>
                  <a:pt x="2847" y="68699"/>
                </a:lnTo>
                <a:lnTo>
                  <a:pt x="10179" y="81991"/>
                </a:lnTo>
                <a:lnTo>
                  <a:pt x="20177" y="89149"/>
                </a:lnTo>
                <a:lnTo>
                  <a:pt x="31026" y="91287"/>
                </a:lnTo>
                <a:lnTo>
                  <a:pt x="39065" y="91287"/>
                </a:lnTo>
                <a:lnTo>
                  <a:pt x="47967" y="89128"/>
                </a:lnTo>
                <a:lnTo>
                  <a:pt x="53428" y="79616"/>
                </a:lnTo>
                <a:lnTo>
                  <a:pt x="85890" y="79616"/>
                </a:lnTo>
                <a:lnTo>
                  <a:pt x="85890" y="66852"/>
                </a:lnTo>
                <a:lnTo>
                  <a:pt x="36195" y="66852"/>
                </a:lnTo>
                <a:lnTo>
                  <a:pt x="35902" y="59664"/>
                </a:lnTo>
                <a:lnTo>
                  <a:pt x="35902" y="25526"/>
                </a:lnTo>
                <a:lnTo>
                  <a:pt x="85890" y="25526"/>
                </a:lnTo>
                <a:lnTo>
                  <a:pt x="85890" y="12585"/>
                </a:lnTo>
                <a:lnTo>
                  <a:pt x="52273" y="12585"/>
                </a:lnTo>
                <a:lnTo>
                  <a:pt x="47675" y="3238"/>
                </a:lnTo>
                <a:lnTo>
                  <a:pt x="40208" y="0"/>
                </a:lnTo>
                <a:close/>
              </a:path>
              <a:path w="86359" h="130175">
                <a:moveTo>
                  <a:pt x="85890" y="25526"/>
                </a:moveTo>
                <a:lnTo>
                  <a:pt x="52565" y="25526"/>
                </a:lnTo>
                <a:lnTo>
                  <a:pt x="52533" y="59664"/>
                </a:lnTo>
                <a:lnTo>
                  <a:pt x="52425" y="66852"/>
                </a:lnTo>
                <a:lnTo>
                  <a:pt x="85890" y="66852"/>
                </a:lnTo>
                <a:lnTo>
                  <a:pt x="85890" y="25526"/>
                </a:lnTo>
                <a:close/>
              </a:path>
              <a:path w="86359" h="130175">
                <a:moveTo>
                  <a:pt x="85890" y="2705"/>
                </a:moveTo>
                <a:lnTo>
                  <a:pt x="53136" y="2705"/>
                </a:lnTo>
                <a:lnTo>
                  <a:pt x="52565" y="12585"/>
                </a:lnTo>
                <a:lnTo>
                  <a:pt x="85890" y="12585"/>
                </a:lnTo>
                <a:lnTo>
                  <a:pt x="85890" y="27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0120439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72" y="0"/>
                </a:moveTo>
                <a:lnTo>
                  <a:pt x="25095" y="3011"/>
                </a:lnTo>
                <a:lnTo>
                  <a:pt x="11639" y="11969"/>
                </a:lnTo>
                <a:lnTo>
                  <a:pt x="3029" y="26771"/>
                </a:lnTo>
                <a:lnTo>
                  <a:pt x="0" y="47256"/>
                </a:lnTo>
                <a:lnTo>
                  <a:pt x="3292" y="70196"/>
                </a:lnTo>
                <a:lnTo>
                  <a:pt x="12120" y="85102"/>
                </a:lnTo>
                <a:lnTo>
                  <a:pt x="24908" y="93169"/>
                </a:lnTo>
                <a:lnTo>
                  <a:pt x="40081" y="95592"/>
                </a:lnTo>
                <a:lnTo>
                  <a:pt x="57683" y="93532"/>
                </a:lnTo>
                <a:lnTo>
                  <a:pt x="70277" y="87463"/>
                </a:lnTo>
                <a:lnTo>
                  <a:pt x="78291" y="77553"/>
                </a:lnTo>
                <a:lnTo>
                  <a:pt x="79496" y="73317"/>
                </a:lnTo>
                <a:lnTo>
                  <a:pt x="36195" y="73317"/>
                </a:lnTo>
                <a:lnTo>
                  <a:pt x="33324" y="68821"/>
                </a:lnTo>
                <a:lnTo>
                  <a:pt x="33324" y="55702"/>
                </a:lnTo>
                <a:lnTo>
                  <a:pt x="83019" y="55702"/>
                </a:lnTo>
                <a:lnTo>
                  <a:pt x="83019" y="49593"/>
                </a:lnTo>
                <a:lnTo>
                  <a:pt x="81521" y="36652"/>
                </a:lnTo>
                <a:lnTo>
                  <a:pt x="33324" y="36652"/>
                </a:lnTo>
                <a:lnTo>
                  <a:pt x="33336" y="26756"/>
                </a:lnTo>
                <a:lnTo>
                  <a:pt x="37058" y="22275"/>
                </a:lnTo>
                <a:lnTo>
                  <a:pt x="77666" y="22275"/>
                </a:lnTo>
                <a:lnTo>
                  <a:pt x="73075" y="12733"/>
                </a:lnTo>
                <a:lnTo>
                  <a:pt x="60484" y="3225"/>
                </a:lnTo>
                <a:lnTo>
                  <a:pt x="42672" y="0"/>
                </a:lnTo>
                <a:close/>
              </a:path>
              <a:path w="83184" h="95884">
                <a:moveTo>
                  <a:pt x="82156" y="63969"/>
                </a:moveTo>
                <a:lnTo>
                  <a:pt x="51714" y="63969"/>
                </a:lnTo>
                <a:lnTo>
                  <a:pt x="50711" y="70434"/>
                </a:lnTo>
                <a:lnTo>
                  <a:pt x="46977" y="73317"/>
                </a:lnTo>
                <a:lnTo>
                  <a:pt x="79496" y="73317"/>
                </a:lnTo>
                <a:lnTo>
                  <a:pt x="82156" y="63969"/>
                </a:lnTo>
                <a:close/>
              </a:path>
              <a:path w="83184" h="95884">
                <a:moveTo>
                  <a:pt x="77666" y="22275"/>
                </a:moveTo>
                <a:lnTo>
                  <a:pt x="48120" y="22275"/>
                </a:lnTo>
                <a:lnTo>
                  <a:pt x="51702" y="26756"/>
                </a:lnTo>
                <a:lnTo>
                  <a:pt x="51714" y="36652"/>
                </a:lnTo>
                <a:lnTo>
                  <a:pt x="81521" y="36652"/>
                </a:lnTo>
                <a:lnTo>
                  <a:pt x="80551" y="28273"/>
                </a:lnTo>
                <a:lnTo>
                  <a:pt x="77666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9"/>
          <p:cNvSpPr/>
          <p:nvPr userDrawn="1"/>
        </p:nvSpPr>
        <p:spPr>
          <a:xfrm>
            <a:off x="9791636" y="6958804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3175">
            <a:solidFill>
              <a:srgbClr val="75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1"/>
          </p:nvPr>
        </p:nvSpPr>
        <p:spPr>
          <a:xfrm>
            <a:off x="5472000" y="1571625"/>
            <a:ext cx="4320000" cy="4932363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360363" y="1933200"/>
            <a:ext cx="4802187" cy="3242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360363" y="2196000"/>
            <a:ext cx="4802187" cy="3733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936000" y="504000"/>
            <a:ext cx="8928000" cy="615600"/>
          </a:xfrm>
          <a:prstGeom prst="rect">
            <a:avLst/>
          </a:prstGeom>
        </p:spPr>
        <p:txBody>
          <a:bodyPr/>
          <a:lstStyle>
            <a:lvl1pPr algn="ctr">
              <a:defRPr sz="40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213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 userDrawn="1"/>
        </p:nvSpPr>
        <p:spPr>
          <a:xfrm>
            <a:off x="9941496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59" y="0"/>
                </a:moveTo>
                <a:lnTo>
                  <a:pt x="25085" y="3011"/>
                </a:lnTo>
                <a:lnTo>
                  <a:pt x="11633" y="11969"/>
                </a:lnTo>
                <a:lnTo>
                  <a:pt x="3027" y="26771"/>
                </a:lnTo>
                <a:lnTo>
                  <a:pt x="0" y="47256"/>
                </a:lnTo>
                <a:lnTo>
                  <a:pt x="3290" y="70196"/>
                </a:lnTo>
                <a:lnTo>
                  <a:pt x="12114" y="85102"/>
                </a:lnTo>
                <a:lnTo>
                  <a:pt x="24897" y="93169"/>
                </a:lnTo>
                <a:lnTo>
                  <a:pt x="40068" y="95592"/>
                </a:lnTo>
                <a:lnTo>
                  <a:pt x="57670" y="93532"/>
                </a:lnTo>
                <a:lnTo>
                  <a:pt x="70264" y="87463"/>
                </a:lnTo>
                <a:lnTo>
                  <a:pt x="78278" y="77553"/>
                </a:lnTo>
                <a:lnTo>
                  <a:pt x="79483" y="73317"/>
                </a:lnTo>
                <a:lnTo>
                  <a:pt x="36195" y="73317"/>
                </a:lnTo>
                <a:lnTo>
                  <a:pt x="33312" y="68821"/>
                </a:lnTo>
                <a:lnTo>
                  <a:pt x="33312" y="55702"/>
                </a:lnTo>
                <a:lnTo>
                  <a:pt x="83007" y="55702"/>
                </a:lnTo>
                <a:lnTo>
                  <a:pt x="83007" y="49593"/>
                </a:lnTo>
                <a:lnTo>
                  <a:pt x="81509" y="36652"/>
                </a:lnTo>
                <a:lnTo>
                  <a:pt x="33312" y="36652"/>
                </a:lnTo>
                <a:lnTo>
                  <a:pt x="33324" y="26756"/>
                </a:lnTo>
                <a:lnTo>
                  <a:pt x="37058" y="22275"/>
                </a:lnTo>
                <a:lnTo>
                  <a:pt x="77653" y="22275"/>
                </a:lnTo>
                <a:lnTo>
                  <a:pt x="73063" y="12733"/>
                </a:lnTo>
                <a:lnTo>
                  <a:pt x="60472" y="3225"/>
                </a:lnTo>
                <a:lnTo>
                  <a:pt x="42659" y="0"/>
                </a:lnTo>
                <a:close/>
              </a:path>
              <a:path w="83184" h="95884">
                <a:moveTo>
                  <a:pt x="82143" y="63969"/>
                </a:moveTo>
                <a:lnTo>
                  <a:pt x="51701" y="63969"/>
                </a:lnTo>
                <a:lnTo>
                  <a:pt x="50698" y="70434"/>
                </a:lnTo>
                <a:lnTo>
                  <a:pt x="46964" y="73317"/>
                </a:lnTo>
                <a:lnTo>
                  <a:pt x="79483" y="73317"/>
                </a:lnTo>
                <a:lnTo>
                  <a:pt x="82143" y="63969"/>
                </a:lnTo>
                <a:close/>
              </a:path>
              <a:path w="83184" h="95884">
                <a:moveTo>
                  <a:pt x="77653" y="22275"/>
                </a:moveTo>
                <a:lnTo>
                  <a:pt x="48107" y="22275"/>
                </a:lnTo>
                <a:lnTo>
                  <a:pt x="51689" y="26756"/>
                </a:lnTo>
                <a:lnTo>
                  <a:pt x="51701" y="36652"/>
                </a:lnTo>
                <a:lnTo>
                  <a:pt x="81509" y="36652"/>
                </a:lnTo>
                <a:lnTo>
                  <a:pt x="80539" y="28273"/>
                </a:lnTo>
                <a:lnTo>
                  <a:pt x="77653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7"/>
          <p:cNvSpPr/>
          <p:nvPr userDrawn="1"/>
        </p:nvSpPr>
        <p:spPr>
          <a:xfrm>
            <a:off x="10029113" y="7050895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59" h="130175">
                <a:moveTo>
                  <a:pt x="37198" y="99021"/>
                </a:moveTo>
                <a:lnTo>
                  <a:pt x="3009" y="99021"/>
                </a:lnTo>
                <a:lnTo>
                  <a:pt x="5871" y="111525"/>
                </a:lnTo>
                <a:lnTo>
                  <a:pt x="12730" y="121165"/>
                </a:lnTo>
                <a:lnTo>
                  <a:pt x="24567" y="127370"/>
                </a:lnTo>
                <a:lnTo>
                  <a:pt x="42367" y="129565"/>
                </a:lnTo>
                <a:lnTo>
                  <a:pt x="60011" y="127728"/>
                </a:lnTo>
                <a:lnTo>
                  <a:pt x="73767" y="120938"/>
                </a:lnTo>
                <a:lnTo>
                  <a:pt x="82704" y="107276"/>
                </a:lnTo>
                <a:lnTo>
                  <a:pt x="82855" y="106210"/>
                </a:lnTo>
                <a:lnTo>
                  <a:pt x="42227" y="106210"/>
                </a:lnTo>
                <a:lnTo>
                  <a:pt x="40360" y="105486"/>
                </a:lnTo>
                <a:lnTo>
                  <a:pt x="37769" y="102971"/>
                </a:lnTo>
                <a:lnTo>
                  <a:pt x="37198" y="101003"/>
                </a:lnTo>
                <a:lnTo>
                  <a:pt x="37198" y="99021"/>
                </a:lnTo>
                <a:close/>
              </a:path>
              <a:path w="86359" h="130175">
                <a:moveTo>
                  <a:pt x="85890" y="79616"/>
                </a:moveTo>
                <a:lnTo>
                  <a:pt x="53721" y="79616"/>
                </a:lnTo>
                <a:lnTo>
                  <a:pt x="53721" y="102247"/>
                </a:lnTo>
                <a:lnTo>
                  <a:pt x="50698" y="106210"/>
                </a:lnTo>
                <a:lnTo>
                  <a:pt x="82855" y="106210"/>
                </a:lnTo>
                <a:lnTo>
                  <a:pt x="85890" y="84823"/>
                </a:lnTo>
                <a:lnTo>
                  <a:pt x="85890" y="79616"/>
                </a:lnTo>
                <a:close/>
              </a:path>
              <a:path w="86359" h="130175">
                <a:moveTo>
                  <a:pt x="40208" y="0"/>
                </a:moveTo>
                <a:lnTo>
                  <a:pt x="31737" y="0"/>
                </a:lnTo>
                <a:lnTo>
                  <a:pt x="19207" y="2774"/>
                </a:lnTo>
                <a:lnTo>
                  <a:pt x="9139" y="11410"/>
                </a:lnTo>
                <a:lnTo>
                  <a:pt x="2435" y="26381"/>
                </a:lnTo>
                <a:lnTo>
                  <a:pt x="0" y="48158"/>
                </a:lnTo>
                <a:lnTo>
                  <a:pt x="2847" y="68699"/>
                </a:lnTo>
                <a:lnTo>
                  <a:pt x="10179" y="81991"/>
                </a:lnTo>
                <a:lnTo>
                  <a:pt x="20177" y="89149"/>
                </a:lnTo>
                <a:lnTo>
                  <a:pt x="31026" y="91287"/>
                </a:lnTo>
                <a:lnTo>
                  <a:pt x="39065" y="91287"/>
                </a:lnTo>
                <a:lnTo>
                  <a:pt x="47967" y="89128"/>
                </a:lnTo>
                <a:lnTo>
                  <a:pt x="53428" y="79616"/>
                </a:lnTo>
                <a:lnTo>
                  <a:pt x="85890" y="79616"/>
                </a:lnTo>
                <a:lnTo>
                  <a:pt x="85890" y="66852"/>
                </a:lnTo>
                <a:lnTo>
                  <a:pt x="36195" y="66852"/>
                </a:lnTo>
                <a:lnTo>
                  <a:pt x="35902" y="59664"/>
                </a:lnTo>
                <a:lnTo>
                  <a:pt x="35902" y="25526"/>
                </a:lnTo>
                <a:lnTo>
                  <a:pt x="85890" y="25526"/>
                </a:lnTo>
                <a:lnTo>
                  <a:pt x="85890" y="12585"/>
                </a:lnTo>
                <a:lnTo>
                  <a:pt x="52273" y="12585"/>
                </a:lnTo>
                <a:lnTo>
                  <a:pt x="47675" y="3238"/>
                </a:lnTo>
                <a:lnTo>
                  <a:pt x="40208" y="0"/>
                </a:lnTo>
                <a:close/>
              </a:path>
              <a:path w="86359" h="130175">
                <a:moveTo>
                  <a:pt x="85890" y="25526"/>
                </a:moveTo>
                <a:lnTo>
                  <a:pt x="52565" y="25526"/>
                </a:lnTo>
                <a:lnTo>
                  <a:pt x="52533" y="59664"/>
                </a:lnTo>
                <a:lnTo>
                  <a:pt x="52425" y="66852"/>
                </a:lnTo>
                <a:lnTo>
                  <a:pt x="85890" y="66852"/>
                </a:lnTo>
                <a:lnTo>
                  <a:pt x="85890" y="25526"/>
                </a:lnTo>
                <a:close/>
              </a:path>
              <a:path w="86359" h="130175">
                <a:moveTo>
                  <a:pt x="85890" y="2705"/>
                </a:moveTo>
                <a:lnTo>
                  <a:pt x="53136" y="2705"/>
                </a:lnTo>
                <a:lnTo>
                  <a:pt x="52565" y="12585"/>
                </a:lnTo>
                <a:lnTo>
                  <a:pt x="85890" y="12585"/>
                </a:lnTo>
                <a:lnTo>
                  <a:pt x="85890" y="27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8"/>
          <p:cNvSpPr/>
          <p:nvPr userDrawn="1"/>
        </p:nvSpPr>
        <p:spPr>
          <a:xfrm>
            <a:off x="10120439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72" y="0"/>
                </a:moveTo>
                <a:lnTo>
                  <a:pt x="25095" y="3011"/>
                </a:lnTo>
                <a:lnTo>
                  <a:pt x="11639" y="11969"/>
                </a:lnTo>
                <a:lnTo>
                  <a:pt x="3029" y="26771"/>
                </a:lnTo>
                <a:lnTo>
                  <a:pt x="0" y="47256"/>
                </a:lnTo>
                <a:lnTo>
                  <a:pt x="3292" y="70196"/>
                </a:lnTo>
                <a:lnTo>
                  <a:pt x="12120" y="85102"/>
                </a:lnTo>
                <a:lnTo>
                  <a:pt x="24908" y="93169"/>
                </a:lnTo>
                <a:lnTo>
                  <a:pt x="40081" y="95592"/>
                </a:lnTo>
                <a:lnTo>
                  <a:pt x="57683" y="93532"/>
                </a:lnTo>
                <a:lnTo>
                  <a:pt x="70277" y="87463"/>
                </a:lnTo>
                <a:lnTo>
                  <a:pt x="78291" y="77553"/>
                </a:lnTo>
                <a:lnTo>
                  <a:pt x="79496" y="73317"/>
                </a:lnTo>
                <a:lnTo>
                  <a:pt x="36195" y="73317"/>
                </a:lnTo>
                <a:lnTo>
                  <a:pt x="33324" y="68821"/>
                </a:lnTo>
                <a:lnTo>
                  <a:pt x="33324" y="55702"/>
                </a:lnTo>
                <a:lnTo>
                  <a:pt x="83019" y="55702"/>
                </a:lnTo>
                <a:lnTo>
                  <a:pt x="83019" y="49593"/>
                </a:lnTo>
                <a:lnTo>
                  <a:pt x="81521" y="36652"/>
                </a:lnTo>
                <a:lnTo>
                  <a:pt x="33324" y="36652"/>
                </a:lnTo>
                <a:lnTo>
                  <a:pt x="33336" y="26756"/>
                </a:lnTo>
                <a:lnTo>
                  <a:pt x="37058" y="22275"/>
                </a:lnTo>
                <a:lnTo>
                  <a:pt x="77666" y="22275"/>
                </a:lnTo>
                <a:lnTo>
                  <a:pt x="73075" y="12733"/>
                </a:lnTo>
                <a:lnTo>
                  <a:pt x="60484" y="3225"/>
                </a:lnTo>
                <a:lnTo>
                  <a:pt x="42672" y="0"/>
                </a:lnTo>
                <a:close/>
              </a:path>
              <a:path w="83184" h="95884">
                <a:moveTo>
                  <a:pt x="82156" y="63969"/>
                </a:moveTo>
                <a:lnTo>
                  <a:pt x="51714" y="63969"/>
                </a:lnTo>
                <a:lnTo>
                  <a:pt x="50711" y="70434"/>
                </a:lnTo>
                <a:lnTo>
                  <a:pt x="46977" y="73317"/>
                </a:lnTo>
                <a:lnTo>
                  <a:pt x="79496" y="73317"/>
                </a:lnTo>
                <a:lnTo>
                  <a:pt x="82156" y="63969"/>
                </a:lnTo>
                <a:close/>
              </a:path>
              <a:path w="83184" h="95884">
                <a:moveTo>
                  <a:pt x="77666" y="22275"/>
                </a:moveTo>
                <a:lnTo>
                  <a:pt x="48120" y="22275"/>
                </a:lnTo>
                <a:lnTo>
                  <a:pt x="51702" y="26756"/>
                </a:lnTo>
                <a:lnTo>
                  <a:pt x="51714" y="36652"/>
                </a:lnTo>
                <a:lnTo>
                  <a:pt x="81521" y="36652"/>
                </a:lnTo>
                <a:lnTo>
                  <a:pt x="80551" y="28273"/>
                </a:lnTo>
                <a:lnTo>
                  <a:pt x="77666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k object 19"/>
          <p:cNvSpPr/>
          <p:nvPr userDrawn="1"/>
        </p:nvSpPr>
        <p:spPr>
          <a:xfrm>
            <a:off x="9791636" y="6958804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3175">
            <a:solidFill>
              <a:srgbClr val="75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0" y="1571625"/>
            <a:ext cx="10693400" cy="4932045"/>
          </a:xfrm>
          <a:custGeom>
            <a:avLst/>
            <a:gdLst/>
            <a:ahLst/>
            <a:cxnLst/>
            <a:rect l="l" t="t" r="r" b="b"/>
            <a:pathLst>
              <a:path w="5472430" h="4932045">
                <a:moveTo>
                  <a:pt x="0" y="4931994"/>
                </a:moveTo>
                <a:lnTo>
                  <a:pt x="5471998" y="4931994"/>
                </a:lnTo>
                <a:lnTo>
                  <a:pt x="5471998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360363" y="1933200"/>
            <a:ext cx="4802187" cy="3242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1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360363" y="2196000"/>
            <a:ext cx="4802187" cy="3733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2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522913" y="2196000"/>
            <a:ext cx="4802187" cy="3733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tekst 14"/>
          <p:cNvSpPr>
            <a:spLocks noGrp="1"/>
          </p:cNvSpPr>
          <p:nvPr>
            <p:ph type="body" sz="quarter" idx="15"/>
          </p:nvPr>
        </p:nvSpPr>
        <p:spPr>
          <a:xfrm>
            <a:off x="5522913" y="1933200"/>
            <a:ext cx="4802187" cy="3242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" name="Titel 4"/>
          <p:cNvSpPr>
            <a:spLocks noGrp="1"/>
          </p:cNvSpPr>
          <p:nvPr>
            <p:ph type="title" hasCustomPrompt="1"/>
          </p:nvPr>
        </p:nvSpPr>
        <p:spPr>
          <a:xfrm>
            <a:off x="936000" y="504000"/>
            <a:ext cx="8928000" cy="615600"/>
          </a:xfrm>
          <a:prstGeom prst="rect">
            <a:avLst/>
          </a:prstGeom>
        </p:spPr>
        <p:txBody>
          <a:bodyPr/>
          <a:lstStyle>
            <a:lvl1pPr algn="ctr">
              <a:defRPr sz="40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55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41496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59" y="0"/>
                </a:moveTo>
                <a:lnTo>
                  <a:pt x="25085" y="3011"/>
                </a:lnTo>
                <a:lnTo>
                  <a:pt x="11633" y="11969"/>
                </a:lnTo>
                <a:lnTo>
                  <a:pt x="3027" y="26771"/>
                </a:lnTo>
                <a:lnTo>
                  <a:pt x="0" y="47256"/>
                </a:lnTo>
                <a:lnTo>
                  <a:pt x="3290" y="70196"/>
                </a:lnTo>
                <a:lnTo>
                  <a:pt x="12114" y="85102"/>
                </a:lnTo>
                <a:lnTo>
                  <a:pt x="24897" y="93169"/>
                </a:lnTo>
                <a:lnTo>
                  <a:pt x="40068" y="95592"/>
                </a:lnTo>
                <a:lnTo>
                  <a:pt x="57670" y="93532"/>
                </a:lnTo>
                <a:lnTo>
                  <a:pt x="70264" y="87463"/>
                </a:lnTo>
                <a:lnTo>
                  <a:pt x="78278" y="77553"/>
                </a:lnTo>
                <a:lnTo>
                  <a:pt x="79483" y="73317"/>
                </a:lnTo>
                <a:lnTo>
                  <a:pt x="36195" y="73317"/>
                </a:lnTo>
                <a:lnTo>
                  <a:pt x="33312" y="68821"/>
                </a:lnTo>
                <a:lnTo>
                  <a:pt x="33312" y="55702"/>
                </a:lnTo>
                <a:lnTo>
                  <a:pt x="83007" y="55702"/>
                </a:lnTo>
                <a:lnTo>
                  <a:pt x="83007" y="49593"/>
                </a:lnTo>
                <a:lnTo>
                  <a:pt x="81509" y="36652"/>
                </a:lnTo>
                <a:lnTo>
                  <a:pt x="33312" y="36652"/>
                </a:lnTo>
                <a:lnTo>
                  <a:pt x="33324" y="26756"/>
                </a:lnTo>
                <a:lnTo>
                  <a:pt x="37058" y="22275"/>
                </a:lnTo>
                <a:lnTo>
                  <a:pt x="77653" y="22275"/>
                </a:lnTo>
                <a:lnTo>
                  <a:pt x="73063" y="12733"/>
                </a:lnTo>
                <a:lnTo>
                  <a:pt x="60472" y="3225"/>
                </a:lnTo>
                <a:lnTo>
                  <a:pt x="42659" y="0"/>
                </a:lnTo>
                <a:close/>
              </a:path>
              <a:path w="83184" h="95884">
                <a:moveTo>
                  <a:pt x="82143" y="63969"/>
                </a:moveTo>
                <a:lnTo>
                  <a:pt x="51701" y="63969"/>
                </a:lnTo>
                <a:lnTo>
                  <a:pt x="50698" y="70434"/>
                </a:lnTo>
                <a:lnTo>
                  <a:pt x="46964" y="73317"/>
                </a:lnTo>
                <a:lnTo>
                  <a:pt x="79483" y="73317"/>
                </a:lnTo>
                <a:lnTo>
                  <a:pt x="82143" y="63969"/>
                </a:lnTo>
                <a:close/>
              </a:path>
              <a:path w="83184" h="95884">
                <a:moveTo>
                  <a:pt x="77653" y="22275"/>
                </a:moveTo>
                <a:lnTo>
                  <a:pt x="48107" y="22275"/>
                </a:lnTo>
                <a:lnTo>
                  <a:pt x="51689" y="26756"/>
                </a:lnTo>
                <a:lnTo>
                  <a:pt x="51701" y="36652"/>
                </a:lnTo>
                <a:lnTo>
                  <a:pt x="81509" y="36652"/>
                </a:lnTo>
                <a:lnTo>
                  <a:pt x="80539" y="28273"/>
                </a:lnTo>
                <a:lnTo>
                  <a:pt x="77653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29113" y="7050895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59" h="130175">
                <a:moveTo>
                  <a:pt x="37198" y="99021"/>
                </a:moveTo>
                <a:lnTo>
                  <a:pt x="3009" y="99021"/>
                </a:lnTo>
                <a:lnTo>
                  <a:pt x="5871" y="111525"/>
                </a:lnTo>
                <a:lnTo>
                  <a:pt x="12730" y="121165"/>
                </a:lnTo>
                <a:lnTo>
                  <a:pt x="24567" y="127370"/>
                </a:lnTo>
                <a:lnTo>
                  <a:pt x="42367" y="129565"/>
                </a:lnTo>
                <a:lnTo>
                  <a:pt x="60011" y="127728"/>
                </a:lnTo>
                <a:lnTo>
                  <a:pt x="73767" y="120938"/>
                </a:lnTo>
                <a:lnTo>
                  <a:pt x="82704" y="107276"/>
                </a:lnTo>
                <a:lnTo>
                  <a:pt x="82855" y="106210"/>
                </a:lnTo>
                <a:lnTo>
                  <a:pt x="42227" y="106210"/>
                </a:lnTo>
                <a:lnTo>
                  <a:pt x="40360" y="105486"/>
                </a:lnTo>
                <a:lnTo>
                  <a:pt x="37769" y="102971"/>
                </a:lnTo>
                <a:lnTo>
                  <a:pt x="37198" y="101003"/>
                </a:lnTo>
                <a:lnTo>
                  <a:pt x="37198" y="99021"/>
                </a:lnTo>
                <a:close/>
              </a:path>
              <a:path w="86359" h="130175">
                <a:moveTo>
                  <a:pt x="85890" y="79616"/>
                </a:moveTo>
                <a:lnTo>
                  <a:pt x="53721" y="79616"/>
                </a:lnTo>
                <a:lnTo>
                  <a:pt x="53721" y="102247"/>
                </a:lnTo>
                <a:lnTo>
                  <a:pt x="50698" y="106210"/>
                </a:lnTo>
                <a:lnTo>
                  <a:pt x="82855" y="106210"/>
                </a:lnTo>
                <a:lnTo>
                  <a:pt x="85890" y="84823"/>
                </a:lnTo>
                <a:lnTo>
                  <a:pt x="85890" y="79616"/>
                </a:lnTo>
                <a:close/>
              </a:path>
              <a:path w="86359" h="130175">
                <a:moveTo>
                  <a:pt x="40208" y="0"/>
                </a:moveTo>
                <a:lnTo>
                  <a:pt x="31737" y="0"/>
                </a:lnTo>
                <a:lnTo>
                  <a:pt x="19207" y="2774"/>
                </a:lnTo>
                <a:lnTo>
                  <a:pt x="9139" y="11410"/>
                </a:lnTo>
                <a:lnTo>
                  <a:pt x="2435" y="26381"/>
                </a:lnTo>
                <a:lnTo>
                  <a:pt x="0" y="48158"/>
                </a:lnTo>
                <a:lnTo>
                  <a:pt x="2847" y="68699"/>
                </a:lnTo>
                <a:lnTo>
                  <a:pt x="10179" y="81991"/>
                </a:lnTo>
                <a:lnTo>
                  <a:pt x="20177" y="89149"/>
                </a:lnTo>
                <a:lnTo>
                  <a:pt x="31026" y="91287"/>
                </a:lnTo>
                <a:lnTo>
                  <a:pt x="39065" y="91287"/>
                </a:lnTo>
                <a:lnTo>
                  <a:pt x="47967" y="89128"/>
                </a:lnTo>
                <a:lnTo>
                  <a:pt x="53428" y="79616"/>
                </a:lnTo>
                <a:lnTo>
                  <a:pt x="85890" y="79616"/>
                </a:lnTo>
                <a:lnTo>
                  <a:pt x="85890" y="66852"/>
                </a:lnTo>
                <a:lnTo>
                  <a:pt x="36195" y="66852"/>
                </a:lnTo>
                <a:lnTo>
                  <a:pt x="35902" y="59664"/>
                </a:lnTo>
                <a:lnTo>
                  <a:pt x="35902" y="25526"/>
                </a:lnTo>
                <a:lnTo>
                  <a:pt x="85890" y="25526"/>
                </a:lnTo>
                <a:lnTo>
                  <a:pt x="85890" y="12585"/>
                </a:lnTo>
                <a:lnTo>
                  <a:pt x="52273" y="12585"/>
                </a:lnTo>
                <a:lnTo>
                  <a:pt x="47675" y="3238"/>
                </a:lnTo>
                <a:lnTo>
                  <a:pt x="40208" y="0"/>
                </a:lnTo>
                <a:close/>
              </a:path>
              <a:path w="86359" h="130175">
                <a:moveTo>
                  <a:pt x="85890" y="25526"/>
                </a:moveTo>
                <a:lnTo>
                  <a:pt x="52565" y="25526"/>
                </a:lnTo>
                <a:lnTo>
                  <a:pt x="52533" y="59664"/>
                </a:lnTo>
                <a:lnTo>
                  <a:pt x="52425" y="66852"/>
                </a:lnTo>
                <a:lnTo>
                  <a:pt x="85890" y="66852"/>
                </a:lnTo>
                <a:lnTo>
                  <a:pt x="85890" y="25526"/>
                </a:lnTo>
                <a:close/>
              </a:path>
              <a:path w="86359" h="130175">
                <a:moveTo>
                  <a:pt x="85890" y="2705"/>
                </a:moveTo>
                <a:lnTo>
                  <a:pt x="53136" y="2705"/>
                </a:lnTo>
                <a:lnTo>
                  <a:pt x="52565" y="12585"/>
                </a:lnTo>
                <a:lnTo>
                  <a:pt x="85890" y="12585"/>
                </a:lnTo>
                <a:lnTo>
                  <a:pt x="85890" y="27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20439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72" y="0"/>
                </a:moveTo>
                <a:lnTo>
                  <a:pt x="25095" y="3011"/>
                </a:lnTo>
                <a:lnTo>
                  <a:pt x="11639" y="11969"/>
                </a:lnTo>
                <a:lnTo>
                  <a:pt x="3029" y="26771"/>
                </a:lnTo>
                <a:lnTo>
                  <a:pt x="0" y="47256"/>
                </a:lnTo>
                <a:lnTo>
                  <a:pt x="3292" y="70196"/>
                </a:lnTo>
                <a:lnTo>
                  <a:pt x="12120" y="85102"/>
                </a:lnTo>
                <a:lnTo>
                  <a:pt x="24908" y="93169"/>
                </a:lnTo>
                <a:lnTo>
                  <a:pt x="40081" y="95592"/>
                </a:lnTo>
                <a:lnTo>
                  <a:pt x="57683" y="93532"/>
                </a:lnTo>
                <a:lnTo>
                  <a:pt x="70277" y="87463"/>
                </a:lnTo>
                <a:lnTo>
                  <a:pt x="78291" y="77553"/>
                </a:lnTo>
                <a:lnTo>
                  <a:pt x="79496" y="73317"/>
                </a:lnTo>
                <a:lnTo>
                  <a:pt x="36195" y="73317"/>
                </a:lnTo>
                <a:lnTo>
                  <a:pt x="33324" y="68821"/>
                </a:lnTo>
                <a:lnTo>
                  <a:pt x="33324" y="55702"/>
                </a:lnTo>
                <a:lnTo>
                  <a:pt x="83019" y="55702"/>
                </a:lnTo>
                <a:lnTo>
                  <a:pt x="83019" y="49593"/>
                </a:lnTo>
                <a:lnTo>
                  <a:pt x="81521" y="36652"/>
                </a:lnTo>
                <a:lnTo>
                  <a:pt x="33324" y="36652"/>
                </a:lnTo>
                <a:lnTo>
                  <a:pt x="33336" y="26756"/>
                </a:lnTo>
                <a:lnTo>
                  <a:pt x="37058" y="22275"/>
                </a:lnTo>
                <a:lnTo>
                  <a:pt x="77666" y="22275"/>
                </a:lnTo>
                <a:lnTo>
                  <a:pt x="73075" y="12733"/>
                </a:lnTo>
                <a:lnTo>
                  <a:pt x="60484" y="3225"/>
                </a:lnTo>
                <a:lnTo>
                  <a:pt x="42672" y="0"/>
                </a:lnTo>
                <a:close/>
              </a:path>
              <a:path w="83184" h="95884">
                <a:moveTo>
                  <a:pt x="82156" y="63969"/>
                </a:moveTo>
                <a:lnTo>
                  <a:pt x="51714" y="63969"/>
                </a:lnTo>
                <a:lnTo>
                  <a:pt x="50711" y="70434"/>
                </a:lnTo>
                <a:lnTo>
                  <a:pt x="46977" y="73317"/>
                </a:lnTo>
                <a:lnTo>
                  <a:pt x="79496" y="73317"/>
                </a:lnTo>
                <a:lnTo>
                  <a:pt x="82156" y="63969"/>
                </a:lnTo>
                <a:close/>
              </a:path>
              <a:path w="83184" h="95884">
                <a:moveTo>
                  <a:pt x="77666" y="22275"/>
                </a:moveTo>
                <a:lnTo>
                  <a:pt x="48120" y="22275"/>
                </a:lnTo>
                <a:lnTo>
                  <a:pt x="51702" y="26756"/>
                </a:lnTo>
                <a:lnTo>
                  <a:pt x="51714" y="36652"/>
                </a:lnTo>
                <a:lnTo>
                  <a:pt x="81521" y="36652"/>
                </a:lnTo>
                <a:lnTo>
                  <a:pt x="80551" y="28273"/>
                </a:lnTo>
                <a:lnTo>
                  <a:pt x="77666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791636" y="6958804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3175">
            <a:solidFill>
              <a:srgbClr val="75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0" y="1571625"/>
            <a:ext cx="10693400" cy="4932045"/>
          </a:xfrm>
          <a:custGeom>
            <a:avLst/>
            <a:gdLst/>
            <a:ahLst/>
            <a:cxnLst/>
            <a:rect l="l" t="t" r="r" b="b"/>
            <a:pathLst>
              <a:path w="5472430" h="4932045">
                <a:moveTo>
                  <a:pt x="0" y="4931994"/>
                </a:moveTo>
                <a:lnTo>
                  <a:pt x="5471998" y="4931994"/>
                </a:lnTo>
                <a:lnTo>
                  <a:pt x="5471998" y="0"/>
                </a:lnTo>
                <a:lnTo>
                  <a:pt x="0" y="0"/>
                </a:lnTo>
                <a:lnTo>
                  <a:pt x="0" y="493199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0"/>
          </p:nvPr>
        </p:nvSpPr>
        <p:spPr>
          <a:xfrm>
            <a:off x="360000" y="3020400"/>
            <a:ext cx="9972000" cy="2685600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936000" y="504000"/>
            <a:ext cx="8928000" cy="615600"/>
          </a:xfrm>
          <a:prstGeom prst="rect">
            <a:avLst/>
          </a:prstGeom>
        </p:spPr>
        <p:txBody>
          <a:bodyPr/>
          <a:lstStyle>
            <a:lvl1pPr algn="ctr">
              <a:defRPr sz="4000" cap="all" spc="2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9941496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59" y="0"/>
                </a:moveTo>
                <a:lnTo>
                  <a:pt x="25085" y="3011"/>
                </a:lnTo>
                <a:lnTo>
                  <a:pt x="11633" y="11969"/>
                </a:lnTo>
                <a:lnTo>
                  <a:pt x="3027" y="26771"/>
                </a:lnTo>
                <a:lnTo>
                  <a:pt x="0" y="47256"/>
                </a:lnTo>
                <a:lnTo>
                  <a:pt x="3290" y="70196"/>
                </a:lnTo>
                <a:lnTo>
                  <a:pt x="12114" y="85102"/>
                </a:lnTo>
                <a:lnTo>
                  <a:pt x="24897" y="93169"/>
                </a:lnTo>
                <a:lnTo>
                  <a:pt x="40068" y="95592"/>
                </a:lnTo>
                <a:lnTo>
                  <a:pt x="57670" y="93532"/>
                </a:lnTo>
                <a:lnTo>
                  <a:pt x="70264" y="87463"/>
                </a:lnTo>
                <a:lnTo>
                  <a:pt x="78278" y="77553"/>
                </a:lnTo>
                <a:lnTo>
                  <a:pt x="79483" y="73317"/>
                </a:lnTo>
                <a:lnTo>
                  <a:pt x="36195" y="73317"/>
                </a:lnTo>
                <a:lnTo>
                  <a:pt x="33312" y="68821"/>
                </a:lnTo>
                <a:lnTo>
                  <a:pt x="33312" y="55702"/>
                </a:lnTo>
                <a:lnTo>
                  <a:pt x="83007" y="55702"/>
                </a:lnTo>
                <a:lnTo>
                  <a:pt x="83007" y="49593"/>
                </a:lnTo>
                <a:lnTo>
                  <a:pt x="81509" y="36652"/>
                </a:lnTo>
                <a:lnTo>
                  <a:pt x="33312" y="36652"/>
                </a:lnTo>
                <a:lnTo>
                  <a:pt x="33324" y="26756"/>
                </a:lnTo>
                <a:lnTo>
                  <a:pt x="37058" y="22275"/>
                </a:lnTo>
                <a:lnTo>
                  <a:pt x="77653" y="22275"/>
                </a:lnTo>
                <a:lnTo>
                  <a:pt x="73063" y="12733"/>
                </a:lnTo>
                <a:lnTo>
                  <a:pt x="60472" y="3225"/>
                </a:lnTo>
                <a:lnTo>
                  <a:pt x="42659" y="0"/>
                </a:lnTo>
                <a:close/>
              </a:path>
              <a:path w="83184" h="95884">
                <a:moveTo>
                  <a:pt x="82143" y="63969"/>
                </a:moveTo>
                <a:lnTo>
                  <a:pt x="51701" y="63969"/>
                </a:lnTo>
                <a:lnTo>
                  <a:pt x="50698" y="70434"/>
                </a:lnTo>
                <a:lnTo>
                  <a:pt x="46964" y="73317"/>
                </a:lnTo>
                <a:lnTo>
                  <a:pt x="79483" y="73317"/>
                </a:lnTo>
                <a:lnTo>
                  <a:pt x="82143" y="63969"/>
                </a:lnTo>
                <a:close/>
              </a:path>
              <a:path w="83184" h="95884">
                <a:moveTo>
                  <a:pt x="77653" y="22275"/>
                </a:moveTo>
                <a:lnTo>
                  <a:pt x="48107" y="22275"/>
                </a:lnTo>
                <a:lnTo>
                  <a:pt x="51689" y="26756"/>
                </a:lnTo>
                <a:lnTo>
                  <a:pt x="51701" y="36652"/>
                </a:lnTo>
                <a:lnTo>
                  <a:pt x="81509" y="36652"/>
                </a:lnTo>
                <a:lnTo>
                  <a:pt x="80539" y="28273"/>
                </a:lnTo>
                <a:lnTo>
                  <a:pt x="77653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10029113" y="7050895"/>
            <a:ext cx="86360" cy="130175"/>
          </a:xfrm>
          <a:custGeom>
            <a:avLst/>
            <a:gdLst/>
            <a:ahLst/>
            <a:cxnLst/>
            <a:rect l="l" t="t" r="r" b="b"/>
            <a:pathLst>
              <a:path w="86359" h="130175">
                <a:moveTo>
                  <a:pt x="37198" y="99021"/>
                </a:moveTo>
                <a:lnTo>
                  <a:pt x="3009" y="99021"/>
                </a:lnTo>
                <a:lnTo>
                  <a:pt x="5871" y="111525"/>
                </a:lnTo>
                <a:lnTo>
                  <a:pt x="12730" y="121165"/>
                </a:lnTo>
                <a:lnTo>
                  <a:pt x="24567" y="127370"/>
                </a:lnTo>
                <a:lnTo>
                  <a:pt x="42367" y="129565"/>
                </a:lnTo>
                <a:lnTo>
                  <a:pt x="60011" y="127728"/>
                </a:lnTo>
                <a:lnTo>
                  <a:pt x="73767" y="120938"/>
                </a:lnTo>
                <a:lnTo>
                  <a:pt x="82704" y="107276"/>
                </a:lnTo>
                <a:lnTo>
                  <a:pt x="82855" y="106210"/>
                </a:lnTo>
                <a:lnTo>
                  <a:pt x="42227" y="106210"/>
                </a:lnTo>
                <a:lnTo>
                  <a:pt x="40360" y="105486"/>
                </a:lnTo>
                <a:lnTo>
                  <a:pt x="37769" y="102971"/>
                </a:lnTo>
                <a:lnTo>
                  <a:pt x="37198" y="101003"/>
                </a:lnTo>
                <a:lnTo>
                  <a:pt x="37198" y="99021"/>
                </a:lnTo>
                <a:close/>
              </a:path>
              <a:path w="86359" h="130175">
                <a:moveTo>
                  <a:pt x="85890" y="79616"/>
                </a:moveTo>
                <a:lnTo>
                  <a:pt x="53721" y="79616"/>
                </a:lnTo>
                <a:lnTo>
                  <a:pt x="53721" y="102247"/>
                </a:lnTo>
                <a:lnTo>
                  <a:pt x="50698" y="106210"/>
                </a:lnTo>
                <a:lnTo>
                  <a:pt x="82855" y="106210"/>
                </a:lnTo>
                <a:lnTo>
                  <a:pt x="85890" y="84823"/>
                </a:lnTo>
                <a:lnTo>
                  <a:pt x="85890" y="79616"/>
                </a:lnTo>
                <a:close/>
              </a:path>
              <a:path w="86359" h="130175">
                <a:moveTo>
                  <a:pt x="40208" y="0"/>
                </a:moveTo>
                <a:lnTo>
                  <a:pt x="31737" y="0"/>
                </a:lnTo>
                <a:lnTo>
                  <a:pt x="19207" y="2774"/>
                </a:lnTo>
                <a:lnTo>
                  <a:pt x="9139" y="11410"/>
                </a:lnTo>
                <a:lnTo>
                  <a:pt x="2435" y="26381"/>
                </a:lnTo>
                <a:lnTo>
                  <a:pt x="0" y="48158"/>
                </a:lnTo>
                <a:lnTo>
                  <a:pt x="2847" y="68699"/>
                </a:lnTo>
                <a:lnTo>
                  <a:pt x="10179" y="81991"/>
                </a:lnTo>
                <a:lnTo>
                  <a:pt x="20177" y="89149"/>
                </a:lnTo>
                <a:lnTo>
                  <a:pt x="31026" y="91287"/>
                </a:lnTo>
                <a:lnTo>
                  <a:pt x="39065" y="91287"/>
                </a:lnTo>
                <a:lnTo>
                  <a:pt x="47967" y="89128"/>
                </a:lnTo>
                <a:lnTo>
                  <a:pt x="53428" y="79616"/>
                </a:lnTo>
                <a:lnTo>
                  <a:pt x="85890" y="79616"/>
                </a:lnTo>
                <a:lnTo>
                  <a:pt x="85890" y="66852"/>
                </a:lnTo>
                <a:lnTo>
                  <a:pt x="36195" y="66852"/>
                </a:lnTo>
                <a:lnTo>
                  <a:pt x="35902" y="59664"/>
                </a:lnTo>
                <a:lnTo>
                  <a:pt x="35902" y="25526"/>
                </a:lnTo>
                <a:lnTo>
                  <a:pt x="85890" y="25526"/>
                </a:lnTo>
                <a:lnTo>
                  <a:pt x="85890" y="12585"/>
                </a:lnTo>
                <a:lnTo>
                  <a:pt x="52273" y="12585"/>
                </a:lnTo>
                <a:lnTo>
                  <a:pt x="47675" y="3238"/>
                </a:lnTo>
                <a:lnTo>
                  <a:pt x="40208" y="0"/>
                </a:lnTo>
                <a:close/>
              </a:path>
              <a:path w="86359" h="130175">
                <a:moveTo>
                  <a:pt x="85890" y="25526"/>
                </a:moveTo>
                <a:lnTo>
                  <a:pt x="52565" y="25526"/>
                </a:lnTo>
                <a:lnTo>
                  <a:pt x="52533" y="59664"/>
                </a:lnTo>
                <a:lnTo>
                  <a:pt x="52425" y="66852"/>
                </a:lnTo>
                <a:lnTo>
                  <a:pt x="85890" y="66852"/>
                </a:lnTo>
                <a:lnTo>
                  <a:pt x="85890" y="25526"/>
                </a:lnTo>
                <a:close/>
              </a:path>
              <a:path w="86359" h="130175">
                <a:moveTo>
                  <a:pt x="85890" y="2705"/>
                </a:moveTo>
                <a:lnTo>
                  <a:pt x="53136" y="2705"/>
                </a:lnTo>
                <a:lnTo>
                  <a:pt x="52565" y="12585"/>
                </a:lnTo>
                <a:lnTo>
                  <a:pt x="85890" y="12585"/>
                </a:lnTo>
                <a:lnTo>
                  <a:pt x="85890" y="27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8"/>
          <p:cNvSpPr/>
          <p:nvPr userDrawn="1"/>
        </p:nvSpPr>
        <p:spPr>
          <a:xfrm>
            <a:off x="10120439" y="705090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4">
                <a:moveTo>
                  <a:pt x="42672" y="0"/>
                </a:moveTo>
                <a:lnTo>
                  <a:pt x="25095" y="3011"/>
                </a:lnTo>
                <a:lnTo>
                  <a:pt x="11639" y="11969"/>
                </a:lnTo>
                <a:lnTo>
                  <a:pt x="3029" y="26771"/>
                </a:lnTo>
                <a:lnTo>
                  <a:pt x="0" y="47256"/>
                </a:lnTo>
                <a:lnTo>
                  <a:pt x="3292" y="70196"/>
                </a:lnTo>
                <a:lnTo>
                  <a:pt x="12120" y="85102"/>
                </a:lnTo>
                <a:lnTo>
                  <a:pt x="24908" y="93169"/>
                </a:lnTo>
                <a:lnTo>
                  <a:pt x="40081" y="95592"/>
                </a:lnTo>
                <a:lnTo>
                  <a:pt x="57683" y="93532"/>
                </a:lnTo>
                <a:lnTo>
                  <a:pt x="70277" y="87463"/>
                </a:lnTo>
                <a:lnTo>
                  <a:pt x="78291" y="77553"/>
                </a:lnTo>
                <a:lnTo>
                  <a:pt x="79496" y="73317"/>
                </a:lnTo>
                <a:lnTo>
                  <a:pt x="36195" y="73317"/>
                </a:lnTo>
                <a:lnTo>
                  <a:pt x="33324" y="68821"/>
                </a:lnTo>
                <a:lnTo>
                  <a:pt x="33324" y="55702"/>
                </a:lnTo>
                <a:lnTo>
                  <a:pt x="83019" y="55702"/>
                </a:lnTo>
                <a:lnTo>
                  <a:pt x="83019" y="49593"/>
                </a:lnTo>
                <a:lnTo>
                  <a:pt x="81521" y="36652"/>
                </a:lnTo>
                <a:lnTo>
                  <a:pt x="33324" y="36652"/>
                </a:lnTo>
                <a:lnTo>
                  <a:pt x="33336" y="26756"/>
                </a:lnTo>
                <a:lnTo>
                  <a:pt x="37058" y="22275"/>
                </a:lnTo>
                <a:lnTo>
                  <a:pt x="77666" y="22275"/>
                </a:lnTo>
                <a:lnTo>
                  <a:pt x="73075" y="12733"/>
                </a:lnTo>
                <a:lnTo>
                  <a:pt x="60484" y="3225"/>
                </a:lnTo>
                <a:lnTo>
                  <a:pt x="42672" y="0"/>
                </a:lnTo>
                <a:close/>
              </a:path>
              <a:path w="83184" h="95884">
                <a:moveTo>
                  <a:pt x="82156" y="63969"/>
                </a:moveTo>
                <a:lnTo>
                  <a:pt x="51714" y="63969"/>
                </a:lnTo>
                <a:lnTo>
                  <a:pt x="50711" y="70434"/>
                </a:lnTo>
                <a:lnTo>
                  <a:pt x="46977" y="73317"/>
                </a:lnTo>
                <a:lnTo>
                  <a:pt x="79496" y="73317"/>
                </a:lnTo>
                <a:lnTo>
                  <a:pt x="82156" y="63969"/>
                </a:lnTo>
                <a:close/>
              </a:path>
              <a:path w="83184" h="95884">
                <a:moveTo>
                  <a:pt x="77666" y="22275"/>
                </a:moveTo>
                <a:lnTo>
                  <a:pt x="48120" y="22275"/>
                </a:lnTo>
                <a:lnTo>
                  <a:pt x="51702" y="26756"/>
                </a:lnTo>
                <a:lnTo>
                  <a:pt x="51714" y="36652"/>
                </a:lnTo>
                <a:lnTo>
                  <a:pt x="81521" y="36652"/>
                </a:lnTo>
                <a:lnTo>
                  <a:pt x="80551" y="28273"/>
                </a:lnTo>
                <a:lnTo>
                  <a:pt x="77666" y="22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9"/>
          <p:cNvSpPr/>
          <p:nvPr userDrawn="1"/>
        </p:nvSpPr>
        <p:spPr>
          <a:xfrm>
            <a:off x="9791636" y="6958804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3175">
            <a:solidFill>
              <a:srgbClr val="75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936000" y="504000"/>
            <a:ext cx="8928000" cy="615600"/>
          </a:xfrm>
          <a:prstGeom prst="rect">
            <a:avLst/>
          </a:prstGeom>
        </p:spPr>
        <p:txBody>
          <a:bodyPr/>
          <a:lstStyle>
            <a:lvl1pPr algn="ctr">
              <a:defRPr sz="40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9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65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355600" y="2714625"/>
            <a:ext cx="998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HHX</a:t>
            </a:r>
          </a:p>
          <a:p>
            <a:pPr algn="ctr"/>
            <a:r>
              <a:rPr lang="da-DK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8400" y="2181225"/>
            <a:ext cx="103632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1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markedsfokus</a:t>
            </a:r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51189"/>
              </p:ext>
            </p:extLst>
          </p:nvPr>
        </p:nvGraphicFramePr>
        <p:xfrm>
          <a:off x="392050" y="2562225"/>
          <a:ext cx="10015900" cy="36795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6339"/>
                <a:gridCol w="1316339"/>
                <a:gridCol w="2461074"/>
                <a:gridCol w="2461074"/>
                <a:gridCol w="2461074"/>
              </a:tblGrid>
              <a:tr h="360000">
                <a:tc gridSpan="2"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Segments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types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4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da-DK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Retain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Broadloom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82064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DACH</a:t>
                      </a: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UK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Tiles</a:t>
                      </a:r>
                      <a:endParaRPr lang="da-DK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Americas</a:t>
                      </a: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East</a:t>
                      </a: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  <a:r>
                        <a:rPr lang="da-DK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</a:t>
                      </a: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DK</a:t>
                      </a: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(Commercial appendix)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- UK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</a:t>
                      </a: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globally</a:t>
                      </a: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da-DK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Holland, </a:t>
                      </a: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Spain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da-DK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Finland, </a:t>
                      </a: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r>
                        <a:rPr lang="da-D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Entertainment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Commodities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3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638425"/>
            <a:ext cx="7639050" cy="3200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change</a:t>
            </a:r>
            <a:r>
              <a:rPr lang="da-DK" dirty="0" smtClean="0"/>
              <a:t>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Marketingmix</a:t>
            </a:r>
            <a:br>
              <a:rPr lang="da-DK" dirty="0" smtClean="0"/>
            </a:br>
            <a:r>
              <a:rPr lang="da-DK" dirty="0"/>
              <a:t>	</a:t>
            </a:r>
            <a:r>
              <a:rPr lang="da-DK" dirty="0" smtClean="0"/>
              <a:t>			 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52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Produkter 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5" y="1876425"/>
            <a:ext cx="98869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design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46" y="2105025"/>
            <a:ext cx="7804108" cy="4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distributionskanaler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" y="1419225"/>
            <a:ext cx="1063266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8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position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6" y="1952625"/>
            <a:ext cx="9353500" cy="53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355600" y="2714625"/>
            <a:ext cx="998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da-DK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Markedet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struktur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407327"/>
              </p:ext>
            </p:extLst>
          </p:nvPr>
        </p:nvGraphicFramePr>
        <p:xfrm>
          <a:off x="546100" y="1266825"/>
          <a:ext cx="9220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b2b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6755340"/>
              </p:ext>
            </p:extLst>
          </p:nvPr>
        </p:nvGraphicFramePr>
        <p:xfrm>
          <a:off x="1782233" y="1405114"/>
          <a:ext cx="7128933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9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20800" y="352425"/>
            <a:ext cx="8928000" cy="615600"/>
          </a:xfrm>
        </p:spPr>
        <p:txBody>
          <a:bodyPr/>
          <a:lstStyle/>
          <a:p>
            <a:r>
              <a:rPr lang="da-DK" dirty="0" smtClean="0"/>
              <a:t>De største</a:t>
            </a:r>
            <a:endParaRPr lang="en-US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65812"/>
              </p:ext>
            </p:extLst>
          </p:nvPr>
        </p:nvGraphicFramePr>
        <p:xfrm>
          <a:off x="1231900" y="1405112"/>
          <a:ext cx="8229600" cy="385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560"/>
                <a:gridCol w="682734"/>
                <a:gridCol w="970850"/>
                <a:gridCol w="687135"/>
                <a:gridCol w="1041378"/>
                <a:gridCol w="706943"/>
              </a:tblGrid>
              <a:tr h="552694">
                <a:tc>
                  <a:txBody>
                    <a:bodyPr/>
                    <a:lstStyle/>
                    <a:p>
                      <a:r>
                        <a:rPr lang="da-DK" dirty="0" smtClean="0"/>
                        <a:t>Producenter</a:t>
                      </a:r>
                      <a:r>
                        <a:rPr lang="da-DK" baseline="0" dirty="0" smtClean="0"/>
                        <a:t> / </a:t>
                      </a:r>
                      <a:r>
                        <a:rPr lang="da-DK" baseline="0" dirty="0" err="1" smtClean="0"/>
                        <a:t>Produktionslokationer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ANZ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UK</a:t>
                      </a:r>
                      <a:endParaRPr lang="en-US" dirty="0"/>
                    </a:p>
                  </a:txBody>
                  <a:tcPr/>
                </a:tc>
              </a:tr>
              <a:tr h="552694">
                <a:tc>
                  <a:txBody>
                    <a:bodyPr/>
                    <a:lstStyle/>
                    <a:p>
                      <a:r>
                        <a:rPr lang="da-DK" dirty="0" smtClean="0"/>
                        <a:t>Mohawk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25616">
                <a:tc>
                  <a:txBody>
                    <a:bodyPr/>
                    <a:lstStyle/>
                    <a:p>
                      <a:r>
                        <a:rPr lang="da-DK" dirty="0" smtClean="0"/>
                        <a:t>Shaw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703654">
                <a:tc>
                  <a:txBody>
                    <a:bodyPr/>
                    <a:lstStyle/>
                    <a:p>
                      <a:r>
                        <a:rPr lang="da-DK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0365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Tarkett</a:t>
                      </a:r>
                      <a:r>
                        <a:rPr lang="da-DK" dirty="0" smtClean="0"/>
                        <a:t>/</a:t>
                      </a:r>
                      <a:r>
                        <a:rPr lang="da-DK" dirty="0" err="1" smtClean="0"/>
                        <a:t>Desso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0365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Milliken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●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6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EGE 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2" y="1343025"/>
            <a:ext cx="100869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SEGMENTS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0612122"/>
              </p:ext>
            </p:extLst>
          </p:nvPr>
        </p:nvGraphicFramePr>
        <p:xfrm>
          <a:off x="1782233" y="1405114"/>
          <a:ext cx="7128933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1231900" y="6524625"/>
            <a:ext cx="8305800" cy="50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50"/>
              </a:lnSpc>
            </a:pPr>
            <a:r>
              <a:rPr lang="da-DK" sz="1400" kern="0" spc="2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20 % salg i hjemmemarkedet (DK) / 80 % Eksportsalg</a:t>
            </a:r>
            <a:endParaRPr lang="en-US" sz="1400" kern="0" spc="2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5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Internationalisering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8400" y="2181225"/>
            <a:ext cx="103632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1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Ege udvikling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6229315"/>
              </p:ext>
            </p:extLst>
          </p:nvPr>
        </p:nvGraphicFramePr>
        <p:xfrm>
          <a:off x="1155700" y="2312030"/>
          <a:ext cx="8708300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2700" algn="ctr">
          <a:lnSpc>
            <a:spcPts val="4750"/>
          </a:lnSpc>
          <a:defRPr sz="4000" kern="0" spc="200" dirty="0" smtClean="0">
            <a:solidFill>
              <a:srgbClr val="231F2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142</Words>
  <Application>Microsoft Office PowerPoint</Application>
  <PresentationFormat>Brugerdefineret</PresentationFormat>
  <Paragraphs>107</Paragraphs>
  <Slides>17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PowerPoint-præsentation</vt:lpstr>
      <vt:lpstr>Markedet</vt:lpstr>
      <vt:lpstr>struktur</vt:lpstr>
      <vt:lpstr>b2b</vt:lpstr>
      <vt:lpstr>De største</vt:lpstr>
      <vt:lpstr>EGE </vt:lpstr>
      <vt:lpstr>SEGMENTS </vt:lpstr>
      <vt:lpstr>Internationalisering</vt:lpstr>
      <vt:lpstr>Ege udvikling</vt:lpstr>
      <vt:lpstr>markedsfokus</vt:lpstr>
      <vt:lpstr>The change type</vt:lpstr>
      <vt:lpstr>Marketingmix         </vt:lpstr>
      <vt:lpstr>Produkter </vt:lpstr>
      <vt:lpstr>Danish design</vt:lpstr>
      <vt:lpstr>distributionskanaler</vt:lpstr>
      <vt:lpstr>position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Susanne Odsbjerg Pedersen</dc:creator>
  <cp:lastModifiedBy>Morten Skibsted</cp:lastModifiedBy>
  <cp:revision>212</cp:revision>
  <cp:lastPrinted>2017-11-23T10:13:09Z</cp:lastPrinted>
  <dcterms:created xsi:type="dcterms:W3CDTF">2015-12-14T10:32:07Z</dcterms:created>
  <dcterms:modified xsi:type="dcterms:W3CDTF">2017-11-23T11:32:05Z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2015-12-14T00:00:00Z</vt:filetime>
  </property>
  <property fmtid="{D5CDD505-2E9C-101B-9397-08002B2CF9AE}" pid="3" name="Creator">
    <vt:lpwstr>Adobe InDesign CC 2014 (Windows)</vt:lpwstr>
  </property>
  <property fmtid="{D5CDD505-2E9C-101B-9397-08002B2CF9AE}" pid="4" name="LastSaved">
    <vt:filetime>2015-12-14T00:00:00Z</vt:filetime>
  </property>
</Properties>
</file>